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4D2D1E3-B1E4-47F7-815F-3061A7308AFE}">
  <a:tblStyle styleId="{A4D2D1E3-B1E4-47F7-815F-3061A7308AFE}" styleName="Table_0">
    <a:wholeTbl>
      <a:tcTxStyle b="off" i="off">
        <a:font>
          <a:latin typeface="Arial"/>
          <a:ea typeface="Arial"/>
          <a:cs typeface="Arial"/>
        </a:font>
        <a:srgbClr val="000000"/>
      </a:tcTxStyle>
      <a:tcStyle>
        <a:tcBdr>
          <a:left>
            <a:ln w="9525" cap="flat" cmpd="sng">
              <a:solidFill>
                <a:srgbClr val="00B0EA"/>
              </a:solidFill>
              <a:prstDash val="solid"/>
              <a:round/>
              <a:headEnd type="none" w="sm" len="sm"/>
              <a:tailEnd type="none" w="sm" len="sm"/>
            </a:ln>
          </a:left>
          <a:right>
            <a:ln w="9525" cap="flat" cmpd="sng">
              <a:solidFill>
                <a:srgbClr val="00B0EA"/>
              </a:solidFill>
              <a:prstDash val="solid"/>
              <a:round/>
              <a:headEnd type="none" w="sm" len="sm"/>
              <a:tailEnd type="none" w="sm" len="sm"/>
            </a:ln>
          </a:right>
          <a:top>
            <a:ln w="9525" cap="flat" cmpd="sng">
              <a:solidFill>
                <a:srgbClr val="00B0EA"/>
              </a:solidFill>
              <a:prstDash val="solid"/>
              <a:round/>
              <a:headEnd type="none" w="sm" len="sm"/>
              <a:tailEnd type="none" w="sm" len="sm"/>
            </a:ln>
          </a:top>
          <a:bottom>
            <a:ln w="9525" cap="flat" cmpd="sng">
              <a:solidFill>
                <a:srgbClr val="00B0EA"/>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rgbClr val="00B0EA"/>
              </a:solidFill>
              <a:prstDash val="solid"/>
              <a:round/>
              <a:headEnd type="none" w="sm" len="sm"/>
              <a:tailEnd type="none" w="sm" len="sm"/>
            </a:ln>
          </a:top>
          <a:bottom>
            <a:ln w="9525" cap="flat" cmpd="sng">
              <a:solidFill>
                <a:srgbClr val="00B0EA"/>
              </a:solidFill>
              <a:prstDash val="solid"/>
              <a:round/>
              <a:headEnd type="none" w="sm" len="sm"/>
              <a:tailEnd type="none" w="sm" len="sm"/>
            </a:ln>
          </a:bottom>
        </a:tcBdr>
      </a:tcStyle>
    </a:band1H>
    <a:band2H>
      <a:tcTxStyle/>
      <a:tcStyle>
        <a:tcBdr/>
      </a:tcStyle>
    </a:band2H>
    <a:band1V>
      <a:tcTxStyle/>
      <a:tcStyle>
        <a:tcBdr>
          <a:left>
            <a:ln w="9525" cap="flat" cmpd="sng">
              <a:solidFill>
                <a:srgbClr val="00B0EA"/>
              </a:solidFill>
              <a:prstDash val="solid"/>
              <a:round/>
              <a:headEnd type="none" w="sm" len="sm"/>
              <a:tailEnd type="none" w="sm" len="sm"/>
            </a:ln>
          </a:left>
          <a:right>
            <a:ln w="9525" cap="flat" cmpd="sng">
              <a:solidFill>
                <a:srgbClr val="00B0EA"/>
              </a:solidFill>
              <a:prstDash val="solid"/>
              <a:round/>
              <a:headEnd type="none" w="sm" len="sm"/>
              <a:tailEnd type="none" w="sm" len="sm"/>
            </a:ln>
          </a:right>
        </a:tcBdr>
      </a:tcStyle>
    </a:band1V>
    <a:band2V>
      <a:tcTxStyle/>
      <a:tcStyle>
        <a:tcBdr>
          <a:left>
            <a:ln w="9525" cap="flat" cmpd="sng">
              <a:solidFill>
                <a:srgbClr val="00B0EA"/>
              </a:solidFill>
              <a:prstDash val="solid"/>
              <a:round/>
              <a:headEnd type="none" w="sm" len="sm"/>
              <a:tailEnd type="none" w="sm" len="sm"/>
            </a:ln>
          </a:left>
          <a:right>
            <a:ln w="9525" cap="flat" cmpd="sng">
              <a:solidFill>
                <a:srgbClr val="00B0EA"/>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rgbClr val="00B0EA"/>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Arial"/>
          <a:ea typeface="Arial"/>
          <a:cs typeface="Arial"/>
        </a:font>
        <a:srgbClr val="FFFFFF"/>
      </a:tcTxStyle>
      <a:tcStyle>
        <a:tcBdr/>
        <a:fill>
          <a:solidFill>
            <a:srgbClr val="00B0EA"/>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609"/>
  </p:normalViewPr>
  <p:slideViewPr>
    <p:cSldViewPr snapToGrid="0">
      <p:cViewPr varScale="1">
        <p:scale>
          <a:sx n="17" d="100"/>
          <a:sy n="17" d="100"/>
        </p:scale>
        <p:origin x="174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496200" y="4765280"/>
            <a:ext cx="40899000" cy="13136700"/>
          </a:xfrm>
          <a:prstGeom prst="rect">
            <a:avLst/>
          </a:prstGeom>
        </p:spPr>
        <p:txBody>
          <a:bodyPr spcFirstLastPara="1" wrap="square" lIns="487600" tIns="487600" rIns="487600" bIns="487600" anchor="b" anchorCtr="0">
            <a:noAutofit/>
          </a:bodyPr>
          <a:lstStyle>
            <a:lvl1pPr lvl="0" algn="ctr">
              <a:spcBef>
                <a:spcPts val="0"/>
              </a:spcBef>
              <a:spcAft>
                <a:spcPts val="0"/>
              </a:spcAft>
              <a:buSzPts val="27700"/>
              <a:buNone/>
              <a:defRPr sz="27700"/>
            </a:lvl1pPr>
            <a:lvl2pPr lvl="1" algn="ctr">
              <a:spcBef>
                <a:spcPts val="0"/>
              </a:spcBef>
              <a:spcAft>
                <a:spcPts val="0"/>
              </a:spcAft>
              <a:buSzPts val="27700"/>
              <a:buNone/>
              <a:defRPr sz="27700"/>
            </a:lvl2pPr>
            <a:lvl3pPr lvl="2" algn="ctr">
              <a:spcBef>
                <a:spcPts val="0"/>
              </a:spcBef>
              <a:spcAft>
                <a:spcPts val="0"/>
              </a:spcAft>
              <a:buSzPts val="27700"/>
              <a:buNone/>
              <a:defRPr sz="27700"/>
            </a:lvl3pPr>
            <a:lvl4pPr lvl="3" algn="ctr">
              <a:spcBef>
                <a:spcPts val="0"/>
              </a:spcBef>
              <a:spcAft>
                <a:spcPts val="0"/>
              </a:spcAft>
              <a:buSzPts val="27700"/>
              <a:buNone/>
              <a:defRPr sz="27700"/>
            </a:lvl4pPr>
            <a:lvl5pPr lvl="4" algn="ctr">
              <a:spcBef>
                <a:spcPts val="0"/>
              </a:spcBef>
              <a:spcAft>
                <a:spcPts val="0"/>
              </a:spcAft>
              <a:buSzPts val="27700"/>
              <a:buNone/>
              <a:defRPr sz="27700"/>
            </a:lvl5pPr>
            <a:lvl6pPr lvl="5" algn="ctr">
              <a:spcBef>
                <a:spcPts val="0"/>
              </a:spcBef>
              <a:spcAft>
                <a:spcPts val="0"/>
              </a:spcAft>
              <a:buSzPts val="27700"/>
              <a:buNone/>
              <a:defRPr sz="27700"/>
            </a:lvl6pPr>
            <a:lvl7pPr lvl="6" algn="ctr">
              <a:spcBef>
                <a:spcPts val="0"/>
              </a:spcBef>
              <a:spcAft>
                <a:spcPts val="0"/>
              </a:spcAft>
              <a:buSzPts val="27700"/>
              <a:buNone/>
              <a:defRPr sz="27700"/>
            </a:lvl7pPr>
            <a:lvl8pPr lvl="7" algn="ctr">
              <a:spcBef>
                <a:spcPts val="0"/>
              </a:spcBef>
              <a:spcAft>
                <a:spcPts val="0"/>
              </a:spcAft>
              <a:buSzPts val="27700"/>
              <a:buNone/>
              <a:defRPr sz="27700"/>
            </a:lvl8pPr>
            <a:lvl9pPr lvl="8" algn="ctr">
              <a:spcBef>
                <a:spcPts val="0"/>
              </a:spcBef>
              <a:spcAft>
                <a:spcPts val="0"/>
              </a:spcAft>
              <a:buSzPts val="27700"/>
              <a:buNone/>
              <a:defRPr sz="27700"/>
            </a:lvl9pPr>
          </a:lstStyle>
          <a:p>
            <a:endParaRPr/>
          </a:p>
        </p:txBody>
      </p:sp>
      <p:sp>
        <p:nvSpPr>
          <p:cNvPr id="11" name="Google Shape;11;p2"/>
          <p:cNvSpPr txBox="1">
            <a:spLocks noGrp="1"/>
          </p:cNvSpPr>
          <p:nvPr>
            <p:ph type="subTitle" idx="1"/>
          </p:nvPr>
        </p:nvSpPr>
        <p:spPr>
          <a:xfrm>
            <a:off x="1496160" y="18138400"/>
            <a:ext cx="40899000" cy="5072700"/>
          </a:xfrm>
          <a:prstGeom prst="rect">
            <a:avLst/>
          </a:prstGeom>
        </p:spPr>
        <p:txBody>
          <a:bodyPr spcFirstLastPara="1" wrap="square" lIns="487600" tIns="487600" rIns="487600" bIns="487600" anchor="t" anchorCtr="0">
            <a:noAutofit/>
          </a:bodyPr>
          <a:lstStyle>
            <a:lvl1pPr lvl="0" algn="ctr">
              <a:lnSpc>
                <a:spcPct val="100000"/>
              </a:lnSpc>
              <a:spcBef>
                <a:spcPts val="0"/>
              </a:spcBef>
              <a:spcAft>
                <a:spcPts val="0"/>
              </a:spcAft>
              <a:buSzPts val="14900"/>
              <a:buNone/>
              <a:defRPr sz="14900"/>
            </a:lvl1pPr>
            <a:lvl2pPr lvl="1" algn="ctr">
              <a:lnSpc>
                <a:spcPct val="100000"/>
              </a:lnSpc>
              <a:spcBef>
                <a:spcPts val="0"/>
              </a:spcBef>
              <a:spcAft>
                <a:spcPts val="0"/>
              </a:spcAft>
              <a:buSzPts val="14900"/>
              <a:buNone/>
              <a:defRPr sz="14900"/>
            </a:lvl2pPr>
            <a:lvl3pPr lvl="2" algn="ctr">
              <a:lnSpc>
                <a:spcPct val="100000"/>
              </a:lnSpc>
              <a:spcBef>
                <a:spcPts val="0"/>
              </a:spcBef>
              <a:spcAft>
                <a:spcPts val="0"/>
              </a:spcAft>
              <a:buSzPts val="14900"/>
              <a:buNone/>
              <a:defRPr sz="14900"/>
            </a:lvl3pPr>
            <a:lvl4pPr lvl="3" algn="ctr">
              <a:lnSpc>
                <a:spcPct val="100000"/>
              </a:lnSpc>
              <a:spcBef>
                <a:spcPts val="0"/>
              </a:spcBef>
              <a:spcAft>
                <a:spcPts val="0"/>
              </a:spcAft>
              <a:buSzPts val="14900"/>
              <a:buNone/>
              <a:defRPr sz="14900"/>
            </a:lvl4pPr>
            <a:lvl5pPr lvl="4" algn="ctr">
              <a:lnSpc>
                <a:spcPct val="100000"/>
              </a:lnSpc>
              <a:spcBef>
                <a:spcPts val="0"/>
              </a:spcBef>
              <a:spcAft>
                <a:spcPts val="0"/>
              </a:spcAft>
              <a:buSzPts val="14900"/>
              <a:buNone/>
              <a:defRPr sz="14900"/>
            </a:lvl5pPr>
            <a:lvl6pPr lvl="5" algn="ctr">
              <a:lnSpc>
                <a:spcPct val="100000"/>
              </a:lnSpc>
              <a:spcBef>
                <a:spcPts val="0"/>
              </a:spcBef>
              <a:spcAft>
                <a:spcPts val="0"/>
              </a:spcAft>
              <a:buSzPts val="14900"/>
              <a:buNone/>
              <a:defRPr sz="14900"/>
            </a:lvl6pPr>
            <a:lvl7pPr lvl="6" algn="ctr">
              <a:lnSpc>
                <a:spcPct val="100000"/>
              </a:lnSpc>
              <a:spcBef>
                <a:spcPts val="0"/>
              </a:spcBef>
              <a:spcAft>
                <a:spcPts val="0"/>
              </a:spcAft>
              <a:buSzPts val="14900"/>
              <a:buNone/>
              <a:defRPr sz="14900"/>
            </a:lvl7pPr>
            <a:lvl8pPr lvl="7" algn="ctr">
              <a:lnSpc>
                <a:spcPct val="100000"/>
              </a:lnSpc>
              <a:spcBef>
                <a:spcPts val="0"/>
              </a:spcBef>
              <a:spcAft>
                <a:spcPts val="0"/>
              </a:spcAft>
              <a:buSzPts val="14900"/>
              <a:buNone/>
              <a:defRPr sz="14900"/>
            </a:lvl8pPr>
            <a:lvl9pPr lvl="8" algn="ctr">
              <a:lnSpc>
                <a:spcPct val="100000"/>
              </a:lnSpc>
              <a:spcBef>
                <a:spcPts val="0"/>
              </a:spcBef>
              <a:spcAft>
                <a:spcPts val="0"/>
              </a:spcAft>
              <a:buSzPts val="14900"/>
              <a:buNone/>
              <a:defRPr sz="14900"/>
            </a:lvl9pPr>
          </a:lstStyle>
          <a:p>
            <a:endParaRPr/>
          </a:p>
        </p:txBody>
      </p:sp>
      <p:sp>
        <p:nvSpPr>
          <p:cNvPr id="12" name="Google Shape;12;p2"/>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496160" y="7079200"/>
            <a:ext cx="40899000" cy="12566400"/>
          </a:xfrm>
          <a:prstGeom prst="rect">
            <a:avLst/>
          </a:prstGeom>
        </p:spPr>
        <p:txBody>
          <a:bodyPr spcFirstLastPara="1" wrap="square" lIns="487600" tIns="487600" rIns="487600" bIns="487600" anchor="b" anchorCtr="0">
            <a:noAutofit/>
          </a:bodyPr>
          <a:lstStyle>
            <a:lvl1pPr lvl="0" algn="ctr">
              <a:spcBef>
                <a:spcPts val="0"/>
              </a:spcBef>
              <a:spcAft>
                <a:spcPts val="0"/>
              </a:spcAft>
              <a:buSzPts val="64000"/>
              <a:buNone/>
              <a:defRPr sz="64000"/>
            </a:lvl1pPr>
            <a:lvl2pPr lvl="1" algn="ctr">
              <a:spcBef>
                <a:spcPts val="0"/>
              </a:spcBef>
              <a:spcAft>
                <a:spcPts val="0"/>
              </a:spcAft>
              <a:buSzPts val="64000"/>
              <a:buNone/>
              <a:defRPr sz="64000"/>
            </a:lvl2pPr>
            <a:lvl3pPr lvl="2" algn="ctr">
              <a:spcBef>
                <a:spcPts val="0"/>
              </a:spcBef>
              <a:spcAft>
                <a:spcPts val="0"/>
              </a:spcAft>
              <a:buSzPts val="64000"/>
              <a:buNone/>
              <a:defRPr sz="64000"/>
            </a:lvl3pPr>
            <a:lvl4pPr lvl="3" algn="ctr">
              <a:spcBef>
                <a:spcPts val="0"/>
              </a:spcBef>
              <a:spcAft>
                <a:spcPts val="0"/>
              </a:spcAft>
              <a:buSzPts val="64000"/>
              <a:buNone/>
              <a:defRPr sz="64000"/>
            </a:lvl4pPr>
            <a:lvl5pPr lvl="4" algn="ctr">
              <a:spcBef>
                <a:spcPts val="0"/>
              </a:spcBef>
              <a:spcAft>
                <a:spcPts val="0"/>
              </a:spcAft>
              <a:buSzPts val="64000"/>
              <a:buNone/>
              <a:defRPr sz="64000"/>
            </a:lvl5pPr>
            <a:lvl6pPr lvl="5" algn="ctr">
              <a:spcBef>
                <a:spcPts val="0"/>
              </a:spcBef>
              <a:spcAft>
                <a:spcPts val="0"/>
              </a:spcAft>
              <a:buSzPts val="64000"/>
              <a:buNone/>
              <a:defRPr sz="64000"/>
            </a:lvl6pPr>
            <a:lvl7pPr lvl="6" algn="ctr">
              <a:spcBef>
                <a:spcPts val="0"/>
              </a:spcBef>
              <a:spcAft>
                <a:spcPts val="0"/>
              </a:spcAft>
              <a:buSzPts val="64000"/>
              <a:buNone/>
              <a:defRPr sz="64000"/>
            </a:lvl7pPr>
            <a:lvl8pPr lvl="7" algn="ctr">
              <a:spcBef>
                <a:spcPts val="0"/>
              </a:spcBef>
              <a:spcAft>
                <a:spcPts val="0"/>
              </a:spcAft>
              <a:buSzPts val="64000"/>
              <a:buNone/>
              <a:defRPr sz="64000"/>
            </a:lvl8pPr>
            <a:lvl9pPr lvl="8" algn="ctr">
              <a:spcBef>
                <a:spcPts val="0"/>
              </a:spcBef>
              <a:spcAft>
                <a:spcPts val="0"/>
              </a:spcAft>
              <a:buSzPts val="64000"/>
              <a:buNone/>
              <a:defRPr sz="64000"/>
            </a:lvl9pPr>
          </a:lstStyle>
          <a:p>
            <a:r>
              <a:t>xx%</a:t>
            </a:r>
          </a:p>
        </p:txBody>
      </p:sp>
      <p:sp>
        <p:nvSpPr>
          <p:cNvPr id="46" name="Google Shape;46;p11"/>
          <p:cNvSpPr txBox="1">
            <a:spLocks noGrp="1"/>
          </p:cNvSpPr>
          <p:nvPr>
            <p:ph type="body" idx="1"/>
          </p:nvPr>
        </p:nvSpPr>
        <p:spPr>
          <a:xfrm>
            <a:off x="1496160" y="20174240"/>
            <a:ext cx="40899000" cy="8325000"/>
          </a:xfrm>
          <a:prstGeom prst="rect">
            <a:avLst/>
          </a:prstGeom>
        </p:spPr>
        <p:txBody>
          <a:bodyPr spcFirstLastPara="1" wrap="square" lIns="487600" tIns="487600" rIns="487600" bIns="487600" anchor="t" anchorCtr="0">
            <a:noAutofit/>
          </a:bodyPr>
          <a:lstStyle>
            <a:lvl1pPr marL="457200" lvl="0" indent="-838200" algn="ctr">
              <a:spcBef>
                <a:spcPts val="0"/>
              </a:spcBef>
              <a:spcAft>
                <a:spcPts val="0"/>
              </a:spcAft>
              <a:buSzPts val="9600"/>
              <a:buChar char="●"/>
              <a:defRPr/>
            </a:lvl1pPr>
            <a:lvl2pPr marL="914400" lvl="1" indent="-704850" algn="ctr">
              <a:spcBef>
                <a:spcPts val="8500"/>
              </a:spcBef>
              <a:spcAft>
                <a:spcPts val="0"/>
              </a:spcAft>
              <a:buSzPts val="7500"/>
              <a:buChar char="○"/>
              <a:defRPr/>
            </a:lvl2pPr>
            <a:lvl3pPr marL="1371600" lvl="2" indent="-704850" algn="ctr">
              <a:spcBef>
                <a:spcPts val="8500"/>
              </a:spcBef>
              <a:spcAft>
                <a:spcPts val="0"/>
              </a:spcAft>
              <a:buSzPts val="7500"/>
              <a:buChar char="■"/>
              <a:defRPr/>
            </a:lvl3pPr>
            <a:lvl4pPr marL="1828800" lvl="3" indent="-704850" algn="ctr">
              <a:spcBef>
                <a:spcPts val="8500"/>
              </a:spcBef>
              <a:spcAft>
                <a:spcPts val="0"/>
              </a:spcAft>
              <a:buSzPts val="7500"/>
              <a:buChar char="●"/>
              <a:defRPr/>
            </a:lvl4pPr>
            <a:lvl5pPr marL="2286000" lvl="4" indent="-704850" algn="ctr">
              <a:spcBef>
                <a:spcPts val="8500"/>
              </a:spcBef>
              <a:spcAft>
                <a:spcPts val="0"/>
              </a:spcAft>
              <a:buSzPts val="7500"/>
              <a:buChar char="○"/>
              <a:defRPr/>
            </a:lvl5pPr>
            <a:lvl6pPr marL="2743200" lvl="5" indent="-704850" algn="ctr">
              <a:spcBef>
                <a:spcPts val="8500"/>
              </a:spcBef>
              <a:spcAft>
                <a:spcPts val="0"/>
              </a:spcAft>
              <a:buSzPts val="7500"/>
              <a:buChar char="■"/>
              <a:defRPr/>
            </a:lvl6pPr>
            <a:lvl7pPr marL="3200400" lvl="6" indent="-704850" algn="ctr">
              <a:spcBef>
                <a:spcPts val="8500"/>
              </a:spcBef>
              <a:spcAft>
                <a:spcPts val="0"/>
              </a:spcAft>
              <a:buSzPts val="7500"/>
              <a:buChar char="●"/>
              <a:defRPr/>
            </a:lvl7pPr>
            <a:lvl8pPr marL="3657600" lvl="7" indent="-704850" algn="ctr">
              <a:spcBef>
                <a:spcPts val="8500"/>
              </a:spcBef>
              <a:spcAft>
                <a:spcPts val="0"/>
              </a:spcAft>
              <a:buSzPts val="7500"/>
              <a:buChar char="○"/>
              <a:defRPr/>
            </a:lvl8pPr>
            <a:lvl9pPr marL="4114800" lvl="8" indent="-704850" algn="ctr">
              <a:spcBef>
                <a:spcPts val="8500"/>
              </a:spcBef>
              <a:spcAft>
                <a:spcPts val="8500"/>
              </a:spcAft>
              <a:buSzPts val="7500"/>
              <a:buChar char="■"/>
              <a:defRPr/>
            </a:lvl9pPr>
          </a:lstStyle>
          <a:p>
            <a:endParaRPr/>
          </a:p>
        </p:txBody>
      </p:sp>
      <p:sp>
        <p:nvSpPr>
          <p:cNvPr id="47" name="Google Shape;47;p11"/>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6160" y="13765440"/>
            <a:ext cx="40899000" cy="5387400"/>
          </a:xfrm>
          <a:prstGeom prst="rect">
            <a:avLst/>
          </a:prstGeom>
        </p:spPr>
        <p:txBody>
          <a:bodyPr spcFirstLastPara="1" wrap="square" lIns="487600" tIns="487600" rIns="487600" bIns="487600" anchor="ctr" anchorCtr="0">
            <a:noAutofit/>
          </a:bodyPr>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a:endParaRPr/>
          </a:p>
        </p:txBody>
      </p:sp>
      <p:sp>
        <p:nvSpPr>
          <p:cNvPr id="15" name="Google Shape;15;p3"/>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6160" y="2848160"/>
            <a:ext cx="40899000" cy="3665400"/>
          </a:xfrm>
          <a:prstGeom prst="rect">
            <a:avLst/>
          </a:prstGeom>
        </p:spPr>
        <p:txBody>
          <a:bodyPr spcFirstLastPara="1" wrap="square" lIns="487600" tIns="487600" rIns="487600" bIns="487600" anchor="t" anchorCtr="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18" name="Google Shape;18;p4"/>
          <p:cNvSpPr txBox="1">
            <a:spLocks noGrp="1"/>
          </p:cNvSpPr>
          <p:nvPr>
            <p:ph type="body" idx="1"/>
          </p:nvPr>
        </p:nvSpPr>
        <p:spPr>
          <a:xfrm>
            <a:off x="1496160" y="7375840"/>
            <a:ext cx="40899000" cy="21864900"/>
          </a:xfrm>
          <a:prstGeom prst="rect">
            <a:avLst/>
          </a:prstGeom>
        </p:spPr>
        <p:txBody>
          <a:bodyPr spcFirstLastPara="1" wrap="square" lIns="487600" tIns="487600" rIns="487600" bIns="487600" anchor="t" anchorCtr="0">
            <a:noAutofit/>
          </a:bodyPr>
          <a:lstStyle>
            <a:lvl1pPr marL="457200" lvl="0" indent="-838200">
              <a:spcBef>
                <a:spcPts val="0"/>
              </a:spcBef>
              <a:spcAft>
                <a:spcPts val="0"/>
              </a:spcAft>
              <a:buSzPts val="9600"/>
              <a:buChar char="●"/>
              <a:defRPr/>
            </a:lvl1pPr>
            <a:lvl2pPr marL="914400" lvl="1" indent="-704850">
              <a:spcBef>
                <a:spcPts val="8500"/>
              </a:spcBef>
              <a:spcAft>
                <a:spcPts val="0"/>
              </a:spcAft>
              <a:buSzPts val="7500"/>
              <a:buChar char="○"/>
              <a:defRPr/>
            </a:lvl2pPr>
            <a:lvl3pPr marL="1371600" lvl="2" indent="-704850">
              <a:spcBef>
                <a:spcPts val="8500"/>
              </a:spcBef>
              <a:spcAft>
                <a:spcPts val="0"/>
              </a:spcAft>
              <a:buSzPts val="7500"/>
              <a:buChar char="■"/>
              <a:defRPr/>
            </a:lvl3pPr>
            <a:lvl4pPr marL="1828800" lvl="3" indent="-704850">
              <a:spcBef>
                <a:spcPts val="8500"/>
              </a:spcBef>
              <a:spcAft>
                <a:spcPts val="0"/>
              </a:spcAft>
              <a:buSzPts val="7500"/>
              <a:buChar char="●"/>
              <a:defRPr/>
            </a:lvl4pPr>
            <a:lvl5pPr marL="2286000" lvl="4" indent="-704850">
              <a:spcBef>
                <a:spcPts val="8500"/>
              </a:spcBef>
              <a:spcAft>
                <a:spcPts val="0"/>
              </a:spcAft>
              <a:buSzPts val="7500"/>
              <a:buChar char="○"/>
              <a:defRPr/>
            </a:lvl5pPr>
            <a:lvl6pPr marL="2743200" lvl="5" indent="-704850">
              <a:spcBef>
                <a:spcPts val="8500"/>
              </a:spcBef>
              <a:spcAft>
                <a:spcPts val="0"/>
              </a:spcAft>
              <a:buSzPts val="7500"/>
              <a:buChar char="■"/>
              <a:defRPr/>
            </a:lvl6pPr>
            <a:lvl7pPr marL="3200400" lvl="6" indent="-704850">
              <a:spcBef>
                <a:spcPts val="8500"/>
              </a:spcBef>
              <a:spcAft>
                <a:spcPts val="0"/>
              </a:spcAft>
              <a:buSzPts val="7500"/>
              <a:buChar char="●"/>
              <a:defRPr/>
            </a:lvl7pPr>
            <a:lvl8pPr marL="3657600" lvl="7" indent="-704850">
              <a:spcBef>
                <a:spcPts val="8500"/>
              </a:spcBef>
              <a:spcAft>
                <a:spcPts val="0"/>
              </a:spcAft>
              <a:buSzPts val="7500"/>
              <a:buChar char="○"/>
              <a:defRPr/>
            </a:lvl8pPr>
            <a:lvl9pPr marL="4114800" lvl="8" indent="-704850">
              <a:spcBef>
                <a:spcPts val="8500"/>
              </a:spcBef>
              <a:spcAft>
                <a:spcPts val="8500"/>
              </a:spcAft>
              <a:buSzPts val="7500"/>
              <a:buChar char="■"/>
              <a:defRPr/>
            </a:lvl9pPr>
          </a:lstStyle>
          <a:p>
            <a:endParaRPr/>
          </a:p>
        </p:txBody>
      </p:sp>
      <p:sp>
        <p:nvSpPr>
          <p:cNvPr id="19" name="Google Shape;19;p4"/>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496160" y="2848160"/>
            <a:ext cx="40899000" cy="3665400"/>
          </a:xfrm>
          <a:prstGeom prst="rect">
            <a:avLst/>
          </a:prstGeom>
        </p:spPr>
        <p:txBody>
          <a:bodyPr spcFirstLastPara="1" wrap="square" lIns="487600" tIns="487600" rIns="487600" bIns="487600" anchor="t" anchorCtr="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2" name="Google Shape;22;p5"/>
          <p:cNvSpPr txBox="1">
            <a:spLocks noGrp="1"/>
          </p:cNvSpPr>
          <p:nvPr>
            <p:ph type="body" idx="1"/>
          </p:nvPr>
        </p:nvSpPr>
        <p:spPr>
          <a:xfrm>
            <a:off x="1496160" y="7375840"/>
            <a:ext cx="19199400" cy="21864900"/>
          </a:xfrm>
          <a:prstGeom prst="rect">
            <a:avLst/>
          </a:prstGeom>
        </p:spPr>
        <p:txBody>
          <a:bodyPr spcFirstLastPara="1" wrap="square" lIns="487600" tIns="487600" rIns="487600" bIns="487600" anchor="t" anchorCtr="0">
            <a:noAutofit/>
          </a:bodyPr>
          <a:lstStyle>
            <a:lvl1pPr marL="457200" lvl="0" indent="-704850">
              <a:spcBef>
                <a:spcPts val="0"/>
              </a:spcBef>
              <a:spcAft>
                <a:spcPts val="0"/>
              </a:spcAft>
              <a:buSzPts val="7500"/>
              <a:buChar char="●"/>
              <a:defRPr sz="75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3" name="Google Shape;23;p5"/>
          <p:cNvSpPr txBox="1">
            <a:spLocks noGrp="1"/>
          </p:cNvSpPr>
          <p:nvPr>
            <p:ph type="body" idx="2"/>
          </p:nvPr>
        </p:nvSpPr>
        <p:spPr>
          <a:xfrm>
            <a:off x="23195520" y="7375840"/>
            <a:ext cx="19199400" cy="21864900"/>
          </a:xfrm>
          <a:prstGeom prst="rect">
            <a:avLst/>
          </a:prstGeom>
        </p:spPr>
        <p:txBody>
          <a:bodyPr spcFirstLastPara="1" wrap="square" lIns="487600" tIns="487600" rIns="487600" bIns="487600" anchor="t" anchorCtr="0">
            <a:noAutofit/>
          </a:bodyPr>
          <a:lstStyle>
            <a:lvl1pPr marL="457200" lvl="0" indent="-704850">
              <a:spcBef>
                <a:spcPts val="0"/>
              </a:spcBef>
              <a:spcAft>
                <a:spcPts val="0"/>
              </a:spcAft>
              <a:buSzPts val="7500"/>
              <a:buChar char="●"/>
              <a:defRPr sz="75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4" name="Google Shape;24;p5"/>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6160" y="2848160"/>
            <a:ext cx="40899000" cy="3665400"/>
          </a:xfrm>
          <a:prstGeom prst="rect">
            <a:avLst/>
          </a:prstGeom>
        </p:spPr>
        <p:txBody>
          <a:bodyPr spcFirstLastPara="1" wrap="square" lIns="487600" tIns="487600" rIns="487600" bIns="487600" anchor="t" anchorCtr="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7" name="Google Shape;27;p6"/>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96160" y="3555840"/>
            <a:ext cx="13478400" cy="4836600"/>
          </a:xfrm>
          <a:prstGeom prst="rect">
            <a:avLst/>
          </a:prstGeom>
        </p:spPr>
        <p:txBody>
          <a:bodyPr spcFirstLastPara="1" wrap="square" lIns="487600" tIns="487600" rIns="487600" bIns="487600" anchor="b" anchorCtr="0">
            <a:no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a:endParaRPr/>
          </a:p>
        </p:txBody>
      </p:sp>
      <p:sp>
        <p:nvSpPr>
          <p:cNvPr id="30" name="Google Shape;30;p7"/>
          <p:cNvSpPr txBox="1">
            <a:spLocks noGrp="1"/>
          </p:cNvSpPr>
          <p:nvPr>
            <p:ph type="body" idx="1"/>
          </p:nvPr>
        </p:nvSpPr>
        <p:spPr>
          <a:xfrm>
            <a:off x="1496160" y="8893440"/>
            <a:ext cx="13478400" cy="20348100"/>
          </a:xfrm>
          <a:prstGeom prst="rect">
            <a:avLst/>
          </a:prstGeom>
        </p:spPr>
        <p:txBody>
          <a:bodyPr spcFirstLastPara="1" wrap="square" lIns="487600" tIns="487600" rIns="487600" bIns="487600" anchor="t" anchorCtr="0">
            <a:noAutofit/>
          </a:bodyPr>
          <a:lstStyle>
            <a:lvl1pPr marL="457200" lvl="0" indent="-635000">
              <a:spcBef>
                <a:spcPts val="0"/>
              </a:spcBef>
              <a:spcAft>
                <a:spcPts val="0"/>
              </a:spcAft>
              <a:buSzPts val="6400"/>
              <a:buChar char="●"/>
              <a:defRPr sz="64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31" name="Google Shape;31;p7"/>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353200" y="2880960"/>
            <a:ext cx="30565500" cy="26181000"/>
          </a:xfrm>
          <a:prstGeom prst="rect">
            <a:avLst/>
          </a:prstGeom>
        </p:spPr>
        <p:txBody>
          <a:bodyPr spcFirstLastPara="1" wrap="square" lIns="487600" tIns="487600" rIns="487600" bIns="487600" anchor="ctr" anchorCtr="0">
            <a:noAutofit/>
          </a:bodyPr>
          <a:lstStyle>
            <a:lvl1pPr lvl="0">
              <a:spcBef>
                <a:spcPts val="0"/>
              </a:spcBef>
              <a:spcAft>
                <a:spcPts val="0"/>
              </a:spcAft>
              <a:buSzPts val="25600"/>
              <a:buNone/>
              <a:defRPr sz="25600"/>
            </a:lvl1pPr>
            <a:lvl2pPr lvl="1">
              <a:spcBef>
                <a:spcPts val="0"/>
              </a:spcBef>
              <a:spcAft>
                <a:spcPts val="0"/>
              </a:spcAft>
              <a:buSzPts val="25600"/>
              <a:buNone/>
              <a:defRPr sz="25600"/>
            </a:lvl2pPr>
            <a:lvl3pPr lvl="2">
              <a:spcBef>
                <a:spcPts val="0"/>
              </a:spcBef>
              <a:spcAft>
                <a:spcPts val="0"/>
              </a:spcAft>
              <a:buSzPts val="25600"/>
              <a:buNone/>
              <a:defRPr sz="25600"/>
            </a:lvl3pPr>
            <a:lvl4pPr lvl="3">
              <a:spcBef>
                <a:spcPts val="0"/>
              </a:spcBef>
              <a:spcAft>
                <a:spcPts val="0"/>
              </a:spcAft>
              <a:buSzPts val="25600"/>
              <a:buNone/>
              <a:defRPr sz="25600"/>
            </a:lvl4pPr>
            <a:lvl5pPr lvl="4">
              <a:spcBef>
                <a:spcPts val="0"/>
              </a:spcBef>
              <a:spcAft>
                <a:spcPts val="0"/>
              </a:spcAft>
              <a:buSzPts val="25600"/>
              <a:buNone/>
              <a:defRPr sz="25600"/>
            </a:lvl5pPr>
            <a:lvl6pPr lvl="5">
              <a:spcBef>
                <a:spcPts val="0"/>
              </a:spcBef>
              <a:spcAft>
                <a:spcPts val="0"/>
              </a:spcAft>
              <a:buSzPts val="25600"/>
              <a:buNone/>
              <a:defRPr sz="25600"/>
            </a:lvl6pPr>
            <a:lvl7pPr lvl="6">
              <a:spcBef>
                <a:spcPts val="0"/>
              </a:spcBef>
              <a:spcAft>
                <a:spcPts val="0"/>
              </a:spcAft>
              <a:buSzPts val="25600"/>
              <a:buNone/>
              <a:defRPr sz="25600"/>
            </a:lvl7pPr>
            <a:lvl8pPr lvl="7">
              <a:spcBef>
                <a:spcPts val="0"/>
              </a:spcBef>
              <a:spcAft>
                <a:spcPts val="0"/>
              </a:spcAft>
              <a:buSzPts val="25600"/>
              <a:buNone/>
              <a:defRPr sz="25600"/>
            </a:lvl8pPr>
            <a:lvl9pPr lvl="8">
              <a:spcBef>
                <a:spcPts val="0"/>
              </a:spcBef>
              <a:spcAft>
                <a:spcPts val="0"/>
              </a:spcAft>
              <a:buSzPts val="25600"/>
              <a:buNone/>
              <a:defRPr sz="25600"/>
            </a:lvl9pPr>
          </a:lstStyle>
          <a:p>
            <a:endParaRPr/>
          </a:p>
        </p:txBody>
      </p:sp>
      <p:sp>
        <p:nvSpPr>
          <p:cNvPr id="34" name="Google Shape;34;p8"/>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1945600" y="-800"/>
            <a:ext cx="21945600" cy="329184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274400" y="7892320"/>
            <a:ext cx="19416900" cy="9486600"/>
          </a:xfrm>
          <a:prstGeom prst="rect">
            <a:avLst/>
          </a:prstGeom>
        </p:spPr>
        <p:txBody>
          <a:bodyPr spcFirstLastPara="1" wrap="square" lIns="487600" tIns="487600" rIns="487600" bIns="487600" anchor="b" anchorCtr="0">
            <a:noAutofit/>
          </a:bodyPr>
          <a:lstStyle>
            <a:lvl1pPr lvl="0" algn="ctr">
              <a:spcBef>
                <a:spcPts val="0"/>
              </a:spcBef>
              <a:spcAft>
                <a:spcPts val="0"/>
              </a:spcAft>
              <a:buSzPts val="22400"/>
              <a:buNone/>
              <a:defRPr sz="22400"/>
            </a:lvl1pPr>
            <a:lvl2pPr lvl="1" algn="ctr">
              <a:spcBef>
                <a:spcPts val="0"/>
              </a:spcBef>
              <a:spcAft>
                <a:spcPts val="0"/>
              </a:spcAft>
              <a:buSzPts val="22400"/>
              <a:buNone/>
              <a:defRPr sz="22400"/>
            </a:lvl2pPr>
            <a:lvl3pPr lvl="2" algn="ctr">
              <a:spcBef>
                <a:spcPts val="0"/>
              </a:spcBef>
              <a:spcAft>
                <a:spcPts val="0"/>
              </a:spcAft>
              <a:buSzPts val="22400"/>
              <a:buNone/>
              <a:defRPr sz="22400"/>
            </a:lvl3pPr>
            <a:lvl4pPr lvl="3" algn="ctr">
              <a:spcBef>
                <a:spcPts val="0"/>
              </a:spcBef>
              <a:spcAft>
                <a:spcPts val="0"/>
              </a:spcAft>
              <a:buSzPts val="22400"/>
              <a:buNone/>
              <a:defRPr sz="22400"/>
            </a:lvl4pPr>
            <a:lvl5pPr lvl="4" algn="ctr">
              <a:spcBef>
                <a:spcPts val="0"/>
              </a:spcBef>
              <a:spcAft>
                <a:spcPts val="0"/>
              </a:spcAft>
              <a:buSzPts val="22400"/>
              <a:buNone/>
              <a:defRPr sz="22400"/>
            </a:lvl5pPr>
            <a:lvl6pPr lvl="5" algn="ctr">
              <a:spcBef>
                <a:spcPts val="0"/>
              </a:spcBef>
              <a:spcAft>
                <a:spcPts val="0"/>
              </a:spcAft>
              <a:buSzPts val="22400"/>
              <a:buNone/>
              <a:defRPr sz="22400"/>
            </a:lvl6pPr>
            <a:lvl7pPr lvl="6" algn="ctr">
              <a:spcBef>
                <a:spcPts val="0"/>
              </a:spcBef>
              <a:spcAft>
                <a:spcPts val="0"/>
              </a:spcAft>
              <a:buSzPts val="22400"/>
              <a:buNone/>
              <a:defRPr sz="22400"/>
            </a:lvl7pPr>
            <a:lvl8pPr lvl="7" algn="ctr">
              <a:spcBef>
                <a:spcPts val="0"/>
              </a:spcBef>
              <a:spcAft>
                <a:spcPts val="0"/>
              </a:spcAft>
              <a:buSzPts val="22400"/>
              <a:buNone/>
              <a:defRPr sz="22400"/>
            </a:lvl8pPr>
            <a:lvl9pPr lvl="8" algn="ctr">
              <a:spcBef>
                <a:spcPts val="0"/>
              </a:spcBef>
              <a:spcAft>
                <a:spcPts val="0"/>
              </a:spcAft>
              <a:buSzPts val="22400"/>
              <a:buNone/>
              <a:defRPr sz="22400"/>
            </a:lvl9pPr>
          </a:lstStyle>
          <a:p>
            <a:endParaRPr/>
          </a:p>
        </p:txBody>
      </p:sp>
      <p:sp>
        <p:nvSpPr>
          <p:cNvPr id="38" name="Google Shape;38;p9"/>
          <p:cNvSpPr txBox="1">
            <a:spLocks noGrp="1"/>
          </p:cNvSpPr>
          <p:nvPr>
            <p:ph type="subTitle" idx="1"/>
          </p:nvPr>
        </p:nvSpPr>
        <p:spPr>
          <a:xfrm>
            <a:off x="1274400" y="17939680"/>
            <a:ext cx="19416900" cy="7904700"/>
          </a:xfrm>
          <a:prstGeom prst="rect">
            <a:avLst/>
          </a:prstGeom>
        </p:spPr>
        <p:txBody>
          <a:bodyPr spcFirstLastPara="1" wrap="square" lIns="487600" tIns="487600" rIns="487600" bIns="487600" anchor="t" anchorCtr="0">
            <a:noAutofit/>
          </a:bodyPr>
          <a:lstStyle>
            <a:lvl1pPr lvl="0" algn="ctr">
              <a:lnSpc>
                <a:spcPct val="100000"/>
              </a:lnSpc>
              <a:spcBef>
                <a:spcPts val="0"/>
              </a:spcBef>
              <a:spcAft>
                <a:spcPts val="0"/>
              </a:spcAft>
              <a:buSzPts val="11200"/>
              <a:buNone/>
              <a:defRPr sz="11200"/>
            </a:lvl1pPr>
            <a:lvl2pPr lvl="1" algn="ctr">
              <a:lnSpc>
                <a:spcPct val="100000"/>
              </a:lnSpc>
              <a:spcBef>
                <a:spcPts val="0"/>
              </a:spcBef>
              <a:spcAft>
                <a:spcPts val="0"/>
              </a:spcAft>
              <a:buSzPts val="11200"/>
              <a:buNone/>
              <a:defRPr sz="11200"/>
            </a:lvl2pPr>
            <a:lvl3pPr lvl="2" algn="ctr">
              <a:lnSpc>
                <a:spcPct val="100000"/>
              </a:lnSpc>
              <a:spcBef>
                <a:spcPts val="0"/>
              </a:spcBef>
              <a:spcAft>
                <a:spcPts val="0"/>
              </a:spcAft>
              <a:buSzPts val="11200"/>
              <a:buNone/>
              <a:defRPr sz="11200"/>
            </a:lvl3pPr>
            <a:lvl4pPr lvl="3" algn="ctr">
              <a:lnSpc>
                <a:spcPct val="100000"/>
              </a:lnSpc>
              <a:spcBef>
                <a:spcPts val="0"/>
              </a:spcBef>
              <a:spcAft>
                <a:spcPts val="0"/>
              </a:spcAft>
              <a:buSzPts val="11200"/>
              <a:buNone/>
              <a:defRPr sz="11200"/>
            </a:lvl4pPr>
            <a:lvl5pPr lvl="4" algn="ctr">
              <a:lnSpc>
                <a:spcPct val="100000"/>
              </a:lnSpc>
              <a:spcBef>
                <a:spcPts val="0"/>
              </a:spcBef>
              <a:spcAft>
                <a:spcPts val="0"/>
              </a:spcAft>
              <a:buSzPts val="11200"/>
              <a:buNone/>
              <a:defRPr sz="11200"/>
            </a:lvl5pPr>
            <a:lvl6pPr lvl="5" algn="ctr">
              <a:lnSpc>
                <a:spcPct val="100000"/>
              </a:lnSpc>
              <a:spcBef>
                <a:spcPts val="0"/>
              </a:spcBef>
              <a:spcAft>
                <a:spcPts val="0"/>
              </a:spcAft>
              <a:buSzPts val="11200"/>
              <a:buNone/>
              <a:defRPr sz="11200"/>
            </a:lvl6pPr>
            <a:lvl7pPr lvl="6" algn="ctr">
              <a:lnSpc>
                <a:spcPct val="100000"/>
              </a:lnSpc>
              <a:spcBef>
                <a:spcPts val="0"/>
              </a:spcBef>
              <a:spcAft>
                <a:spcPts val="0"/>
              </a:spcAft>
              <a:buSzPts val="11200"/>
              <a:buNone/>
              <a:defRPr sz="11200"/>
            </a:lvl7pPr>
            <a:lvl8pPr lvl="7" algn="ctr">
              <a:lnSpc>
                <a:spcPct val="100000"/>
              </a:lnSpc>
              <a:spcBef>
                <a:spcPts val="0"/>
              </a:spcBef>
              <a:spcAft>
                <a:spcPts val="0"/>
              </a:spcAft>
              <a:buSzPts val="11200"/>
              <a:buNone/>
              <a:defRPr sz="11200"/>
            </a:lvl8pPr>
            <a:lvl9pPr lvl="8" algn="ctr">
              <a:lnSpc>
                <a:spcPct val="100000"/>
              </a:lnSpc>
              <a:spcBef>
                <a:spcPts val="0"/>
              </a:spcBef>
              <a:spcAft>
                <a:spcPts val="0"/>
              </a:spcAft>
              <a:buSzPts val="11200"/>
              <a:buNone/>
              <a:defRPr sz="11200"/>
            </a:lvl9pPr>
          </a:lstStyle>
          <a:p>
            <a:endParaRPr/>
          </a:p>
        </p:txBody>
      </p:sp>
      <p:sp>
        <p:nvSpPr>
          <p:cNvPr id="39" name="Google Shape;39;p9"/>
          <p:cNvSpPr txBox="1">
            <a:spLocks noGrp="1"/>
          </p:cNvSpPr>
          <p:nvPr>
            <p:ph type="body" idx="2"/>
          </p:nvPr>
        </p:nvSpPr>
        <p:spPr>
          <a:xfrm>
            <a:off x="23709600" y="4634080"/>
            <a:ext cx="18417600" cy="23648700"/>
          </a:xfrm>
          <a:prstGeom prst="rect">
            <a:avLst/>
          </a:prstGeom>
        </p:spPr>
        <p:txBody>
          <a:bodyPr spcFirstLastPara="1" wrap="square" lIns="487600" tIns="487600" rIns="487600" bIns="487600" anchor="ctr" anchorCtr="0">
            <a:noAutofit/>
          </a:bodyPr>
          <a:lstStyle>
            <a:lvl1pPr marL="457200" lvl="0" indent="-838200">
              <a:spcBef>
                <a:spcPts val="0"/>
              </a:spcBef>
              <a:spcAft>
                <a:spcPts val="0"/>
              </a:spcAft>
              <a:buSzPts val="9600"/>
              <a:buChar char="●"/>
              <a:defRPr/>
            </a:lvl1pPr>
            <a:lvl2pPr marL="914400" lvl="1" indent="-704850">
              <a:spcBef>
                <a:spcPts val="8500"/>
              </a:spcBef>
              <a:spcAft>
                <a:spcPts val="0"/>
              </a:spcAft>
              <a:buSzPts val="7500"/>
              <a:buChar char="○"/>
              <a:defRPr/>
            </a:lvl2pPr>
            <a:lvl3pPr marL="1371600" lvl="2" indent="-704850">
              <a:spcBef>
                <a:spcPts val="8500"/>
              </a:spcBef>
              <a:spcAft>
                <a:spcPts val="0"/>
              </a:spcAft>
              <a:buSzPts val="7500"/>
              <a:buChar char="■"/>
              <a:defRPr/>
            </a:lvl3pPr>
            <a:lvl4pPr marL="1828800" lvl="3" indent="-704850">
              <a:spcBef>
                <a:spcPts val="8500"/>
              </a:spcBef>
              <a:spcAft>
                <a:spcPts val="0"/>
              </a:spcAft>
              <a:buSzPts val="7500"/>
              <a:buChar char="●"/>
              <a:defRPr/>
            </a:lvl4pPr>
            <a:lvl5pPr marL="2286000" lvl="4" indent="-704850">
              <a:spcBef>
                <a:spcPts val="8500"/>
              </a:spcBef>
              <a:spcAft>
                <a:spcPts val="0"/>
              </a:spcAft>
              <a:buSzPts val="7500"/>
              <a:buChar char="○"/>
              <a:defRPr/>
            </a:lvl5pPr>
            <a:lvl6pPr marL="2743200" lvl="5" indent="-704850">
              <a:spcBef>
                <a:spcPts val="8500"/>
              </a:spcBef>
              <a:spcAft>
                <a:spcPts val="0"/>
              </a:spcAft>
              <a:buSzPts val="7500"/>
              <a:buChar char="■"/>
              <a:defRPr/>
            </a:lvl6pPr>
            <a:lvl7pPr marL="3200400" lvl="6" indent="-704850">
              <a:spcBef>
                <a:spcPts val="8500"/>
              </a:spcBef>
              <a:spcAft>
                <a:spcPts val="0"/>
              </a:spcAft>
              <a:buSzPts val="7500"/>
              <a:buChar char="●"/>
              <a:defRPr/>
            </a:lvl7pPr>
            <a:lvl8pPr marL="3657600" lvl="7" indent="-704850">
              <a:spcBef>
                <a:spcPts val="8500"/>
              </a:spcBef>
              <a:spcAft>
                <a:spcPts val="0"/>
              </a:spcAft>
              <a:buSzPts val="7500"/>
              <a:buChar char="○"/>
              <a:defRPr/>
            </a:lvl8pPr>
            <a:lvl9pPr marL="4114800" lvl="8" indent="-704850">
              <a:spcBef>
                <a:spcPts val="8500"/>
              </a:spcBef>
              <a:spcAft>
                <a:spcPts val="8500"/>
              </a:spcAft>
              <a:buSzPts val="7500"/>
              <a:buChar char="■"/>
              <a:defRPr/>
            </a:lvl9pPr>
          </a:lstStyle>
          <a:p>
            <a:endParaRPr/>
          </a:p>
        </p:txBody>
      </p:sp>
      <p:sp>
        <p:nvSpPr>
          <p:cNvPr id="40" name="Google Shape;40;p9"/>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96160" y="27075680"/>
            <a:ext cx="28794300" cy="3872700"/>
          </a:xfrm>
          <a:prstGeom prst="rect">
            <a:avLst/>
          </a:prstGeom>
        </p:spPr>
        <p:txBody>
          <a:bodyPr spcFirstLastPara="1" wrap="square" lIns="487600" tIns="487600" rIns="487600" bIns="487600" anchor="ctr" anchorCtr="0">
            <a:noAutofit/>
          </a:bodyPr>
          <a:lstStyle>
            <a:lvl1pPr marL="457200" lvl="0" indent="-228600">
              <a:lnSpc>
                <a:spcPct val="100000"/>
              </a:lnSpc>
              <a:spcBef>
                <a:spcPts val="0"/>
              </a:spcBef>
              <a:spcAft>
                <a:spcPts val="0"/>
              </a:spcAft>
              <a:buSzPts val="9600"/>
              <a:buNone/>
              <a:defRPr/>
            </a:lvl1pPr>
          </a:lstStyle>
          <a:p>
            <a:endParaRPr/>
          </a:p>
        </p:txBody>
      </p:sp>
      <p:sp>
        <p:nvSpPr>
          <p:cNvPr id="43" name="Google Shape;43;p10"/>
          <p:cNvSpPr txBox="1">
            <a:spLocks noGrp="1"/>
          </p:cNvSpPr>
          <p:nvPr>
            <p:ph type="sldNum" idx="12"/>
          </p:nvPr>
        </p:nvSpPr>
        <p:spPr>
          <a:xfrm>
            <a:off x="40667798"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96160" y="2848160"/>
            <a:ext cx="40899000" cy="3665400"/>
          </a:xfrm>
          <a:prstGeom prst="rect">
            <a:avLst/>
          </a:prstGeom>
          <a:noFill/>
          <a:ln>
            <a:noFill/>
          </a:ln>
        </p:spPr>
        <p:txBody>
          <a:bodyPr spcFirstLastPara="1" wrap="square" lIns="487600" tIns="487600" rIns="487600" bIns="487600" anchor="t" anchorCtr="0">
            <a:noAutofit/>
          </a:bodyPr>
          <a:lstStyle>
            <a:lvl1pPr lvl="0">
              <a:spcBef>
                <a:spcPts val="0"/>
              </a:spcBef>
              <a:spcAft>
                <a:spcPts val="0"/>
              </a:spcAft>
              <a:buClr>
                <a:schemeClr val="dk1"/>
              </a:buClr>
              <a:buSzPts val="14900"/>
              <a:buNone/>
              <a:defRPr sz="14900">
                <a:solidFill>
                  <a:schemeClr val="dk1"/>
                </a:solidFill>
              </a:defRPr>
            </a:lvl1pPr>
            <a:lvl2pPr lvl="1">
              <a:spcBef>
                <a:spcPts val="0"/>
              </a:spcBef>
              <a:spcAft>
                <a:spcPts val="0"/>
              </a:spcAft>
              <a:buClr>
                <a:schemeClr val="dk1"/>
              </a:buClr>
              <a:buSzPts val="14900"/>
              <a:buNone/>
              <a:defRPr sz="14900">
                <a:solidFill>
                  <a:schemeClr val="dk1"/>
                </a:solidFill>
              </a:defRPr>
            </a:lvl2pPr>
            <a:lvl3pPr lvl="2">
              <a:spcBef>
                <a:spcPts val="0"/>
              </a:spcBef>
              <a:spcAft>
                <a:spcPts val="0"/>
              </a:spcAft>
              <a:buClr>
                <a:schemeClr val="dk1"/>
              </a:buClr>
              <a:buSzPts val="14900"/>
              <a:buNone/>
              <a:defRPr sz="14900">
                <a:solidFill>
                  <a:schemeClr val="dk1"/>
                </a:solidFill>
              </a:defRPr>
            </a:lvl3pPr>
            <a:lvl4pPr lvl="3">
              <a:spcBef>
                <a:spcPts val="0"/>
              </a:spcBef>
              <a:spcAft>
                <a:spcPts val="0"/>
              </a:spcAft>
              <a:buClr>
                <a:schemeClr val="dk1"/>
              </a:buClr>
              <a:buSzPts val="14900"/>
              <a:buNone/>
              <a:defRPr sz="14900">
                <a:solidFill>
                  <a:schemeClr val="dk1"/>
                </a:solidFill>
              </a:defRPr>
            </a:lvl4pPr>
            <a:lvl5pPr lvl="4">
              <a:spcBef>
                <a:spcPts val="0"/>
              </a:spcBef>
              <a:spcAft>
                <a:spcPts val="0"/>
              </a:spcAft>
              <a:buClr>
                <a:schemeClr val="dk1"/>
              </a:buClr>
              <a:buSzPts val="14900"/>
              <a:buNone/>
              <a:defRPr sz="14900">
                <a:solidFill>
                  <a:schemeClr val="dk1"/>
                </a:solidFill>
              </a:defRPr>
            </a:lvl5pPr>
            <a:lvl6pPr lvl="5">
              <a:spcBef>
                <a:spcPts val="0"/>
              </a:spcBef>
              <a:spcAft>
                <a:spcPts val="0"/>
              </a:spcAft>
              <a:buClr>
                <a:schemeClr val="dk1"/>
              </a:buClr>
              <a:buSzPts val="14900"/>
              <a:buNone/>
              <a:defRPr sz="14900">
                <a:solidFill>
                  <a:schemeClr val="dk1"/>
                </a:solidFill>
              </a:defRPr>
            </a:lvl6pPr>
            <a:lvl7pPr lvl="6">
              <a:spcBef>
                <a:spcPts val="0"/>
              </a:spcBef>
              <a:spcAft>
                <a:spcPts val="0"/>
              </a:spcAft>
              <a:buClr>
                <a:schemeClr val="dk1"/>
              </a:buClr>
              <a:buSzPts val="14900"/>
              <a:buNone/>
              <a:defRPr sz="14900">
                <a:solidFill>
                  <a:schemeClr val="dk1"/>
                </a:solidFill>
              </a:defRPr>
            </a:lvl7pPr>
            <a:lvl8pPr lvl="7">
              <a:spcBef>
                <a:spcPts val="0"/>
              </a:spcBef>
              <a:spcAft>
                <a:spcPts val="0"/>
              </a:spcAft>
              <a:buClr>
                <a:schemeClr val="dk1"/>
              </a:buClr>
              <a:buSzPts val="14900"/>
              <a:buNone/>
              <a:defRPr sz="14900">
                <a:solidFill>
                  <a:schemeClr val="dk1"/>
                </a:solidFill>
              </a:defRPr>
            </a:lvl8pPr>
            <a:lvl9pPr lvl="8">
              <a:spcBef>
                <a:spcPts val="0"/>
              </a:spcBef>
              <a:spcAft>
                <a:spcPts val="0"/>
              </a:spcAft>
              <a:buClr>
                <a:schemeClr val="dk1"/>
              </a:buClr>
              <a:buSzPts val="14900"/>
              <a:buNone/>
              <a:defRPr sz="14900">
                <a:solidFill>
                  <a:schemeClr val="dk1"/>
                </a:solidFill>
              </a:defRPr>
            </a:lvl9pPr>
          </a:lstStyle>
          <a:p>
            <a:endParaRPr/>
          </a:p>
        </p:txBody>
      </p:sp>
      <p:sp>
        <p:nvSpPr>
          <p:cNvPr id="7" name="Google Shape;7;p1"/>
          <p:cNvSpPr txBox="1">
            <a:spLocks noGrp="1"/>
          </p:cNvSpPr>
          <p:nvPr>
            <p:ph type="body" idx="1"/>
          </p:nvPr>
        </p:nvSpPr>
        <p:spPr>
          <a:xfrm>
            <a:off x="1496160" y="7375840"/>
            <a:ext cx="40899000" cy="21864900"/>
          </a:xfrm>
          <a:prstGeom prst="rect">
            <a:avLst/>
          </a:prstGeom>
          <a:noFill/>
          <a:ln>
            <a:noFill/>
          </a:ln>
        </p:spPr>
        <p:txBody>
          <a:bodyPr spcFirstLastPara="1" wrap="square" lIns="487600" tIns="487600" rIns="487600" bIns="487600" anchor="t" anchorCtr="0">
            <a:noAutofit/>
          </a:bodyPr>
          <a:lstStyle>
            <a:lvl1pPr marL="457200" lvl="0" indent="-838200">
              <a:lnSpc>
                <a:spcPct val="115000"/>
              </a:lnSpc>
              <a:spcBef>
                <a:spcPts val="0"/>
              </a:spcBef>
              <a:spcAft>
                <a:spcPts val="0"/>
              </a:spcAft>
              <a:buClr>
                <a:schemeClr val="dk2"/>
              </a:buClr>
              <a:buSzPts val="9600"/>
              <a:buChar char="●"/>
              <a:defRPr sz="9600">
                <a:solidFill>
                  <a:schemeClr val="dk2"/>
                </a:solidFill>
              </a:defRPr>
            </a:lvl1pPr>
            <a:lvl2pPr marL="914400" lvl="1" indent="-704850">
              <a:lnSpc>
                <a:spcPct val="115000"/>
              </a:lnSpc>
              <a:spcBef>
                <a:spcPts val="8500"/>
              </a:spcBef>
              <a:spcAft>
                <a:spcPts val="0"/>
              </a:spcAft>
              <a:buClr>
                <a:schemeClr val="dk2"/>
              </a:buClr>
              <a:buSzPts val="7500"/>
              <a:buChar char="○"/>
              <a:defRPr sz="7500">
                <a:solidFill>
                  <a:schemeClr val="dk2"/>
                </a:solidFill>
              </a:defRPr>
            </a:lvl2pPr>
            <a:lvl3pPr marL="1371600" lvl="2" indent="-704850">
              <a:lnSpc>
                <a:spcPct val="115000"/>
              </a:lnSpc>
              <a:spcBef>
                <a:spcPts val="8500"/>
              </a:spcBef>
              <a:spcAft>
                <a:spcPts val="0"/>
              </a:spcAft>
              <a:buClr>
                <a:schemeClr val="dk2"/>
              </a:buClr>
              <a:buSzPts val="7500"/>
              <a:buChar char="■"/>
              <a:defRPr sz="7500">
                <a:solidFill>
                  <a:schemeClr val="dk2"/>
                </a:solidFill>
              </a:defRPr>
            </a:lvl3pPr>
            <a:lvl4pPr marL="1828800" lvl="3" indent="-704850">
              <a:lnSpc>
                <a:spcPct val="115000"/>
              </a:lnSpc>
              <a:spcBef>
                <a:spcPts val="8500"/>
              </a:spcBef>
              <a:spcAft>
                <a:spcPts val="0"/>
              </a:spcAft>
              <a:buClr>
                <a:schemeClr val="dk2"/>
              </a:buClr>
              <a:buSzPts val="7500"/>
              <a:buChar char="●"/>
              <a:defRPr sz="7500">
                <a:solidFill>
                  <a:schemeClr val="dk2"/>
                </a:solidFill>
              </a:defRPr>
            </a:lvl4pPr>
            <a:lvl5pPr marL="2286000" lvl="4" indent="-704850">
              <a:lnSpc>
                <a:spcPct val="115000"/>
              </a:lnSpc>
              <a:spcBef>
                <a:spcPts val="8500"/>
              </a:spcBef>
              <a:spcAft>
                <a:spcPts val="0"/>
              </a:spcAft>
              <a:buClr>
                <a:schemeClr val="dk2"/>
              </a:buClr>
              <a:buSzPts val="7500"/>
              <a:buChar char="○"/>
              <a:defRPr sz="7500">
                <a:solidFill>
                  <a:schemeClr val="dk2"/>
                </a:solidFill>
              </a:defRPr>
            </a:lvl5pPr>
            <a:lvl6pPr marL="2743200" lvl="5" indent="-704850">
              <a:lnSpc>
                <a:spcPct val="115000"/>
              </a:lnSpc>
              <a:spcBef>
                <a:spcPts val="8500"/>
              </a:spcBef>
              <a:spcAft>
                <a:spcPts val="0"/>
              </a:spcAft>
              <a:buClr>
                <a:schemeClr val="dk2"/>
              </a:buClr>
              <a:buSzPts val="7500"/>
              <a:buChar char="■"/>
              <a:defRPr sz="7500">
                <a:solidFill>
                  <a:schemeClr val="dk2"/>
                </a:solidFill>
              </a:defRPr>
            </a:lvl6pPr>
            <a:lvl7pPr marL="3200400" lvl="6" indent="-704850">
              <a:lnSpc>
                <a:spcPct val="115000"/>
              </a:lnSpc>
              <a:spcBef>
                <a:spcPts val="8500"/>
              </a:spcBef>
              <a:spcAft>
                <a:spcPts val="0"/>
              </a:spcAft>
              <a:buClr>
                <a:schemeClr val="dk2"/>
              </a:buClr>
              <a:buSzPts val="7500"/>
              <a:buChar char="●"/>
              <a:defRPr sz="7500">
                <a:solidFill>
                  <a:schemeClr val="dk2"/>
                </a:solidFill>
              </a:defRPr>
            </a:lvl7pPr>
            <a:lvl8pPr marL="3657600" lvl="7" indent="-704850">
              <a:lnSpc>
                <a:spcPct val="115000"/>
              </a:lnSpc>
              <a:spcBef>
                <a:spcPts val="8500"/>
              </a:spcBef>
              <a:spcAft>
                <a:spcPts val="0"/>
              </a:spcAft>
              <a:buClr>
                <a:schemeClr val="dk2"/>
              </a:buClr>
              <a:buSzPts val="7500"/>
              <a:buChar char="○"/>
              <a:defRPr sz="7500">
                <a:solidFill>
                  <a:schemeClr val="dk2"/>
                </a:solidFill>
              </a:defRPr>
            </a:lvl8pPr>
            <a:lvl9pPr marL="4114800" lvl="8" indent="-704850">
              <a:lnSpc>
                <a:spcPct val="115000"/>
              </a:lnSpc>
              <a:spcBef>
                <a:spcPts val="8500"/>
              </a:spcBef>
              <a:spcAft>
                <a:spcPts val="8500"/>
              </a:spcAft>
              <a:buClr>
                <a:schemeClr val="dk2"/>
              </a:buClr>
              <a:buSzPts val="7500"/>
              <a:buChar char="■"/>
              <a:defRPr sz="7500">
                <a:solidFill>
                  <a:schemeClr val="dk2"/>
                </a:solidFill>
              </a:defRPr>
            </a:lvl9pPr>
          </a:lstStyle>
          <a:p>
            <a:endParaRPr/>
          </a:p>
        </p:txBody>
      </p:sp>
      <p:sp>
        <p:nvSpPr>
          <p:cNvPr id="8" name="Google Shape;8;p1"/>
          <p:cNvSpPr txBox="1">
            <a:spLocks noGrp="1"/>
          </p:cNvSpPr>
          <p:nvPr>
            <p:ph type="sldNum" idx="12"/>
          </p:nvPr>
        </p:nvSpPr>
        <p:spPr>
          <a:xfrm>
            <a:off x="40667798" y="29844588"/>
            <a:ext cx="2633700" cy="2519100"/>
          </a:xfrm>
          <a:prstGeom prst="rect">
            <a:avLst/>
          </a:prstGeom>
          <a:noFill/>
          <a:ln>
            <a:noFill/>
          </a:ln>
        </p:spPr>
        <p:txBody>
          <a:bodyPr spcFirstLastPara="1" wrap="square" lIns="487600" tIns="487600" rIns="487600" bIns="487600" anchor="ctr" anchorCtr="0">
            <a:noAutofit/>
          </a:bodyPr>
          <a:lstStyle>
            <a:lvl1pPr lvl="0" algn="r">
              <a:buNone/>
              <a:defRPr sz="5300">
                <a:solidFill>
                  <a:schemeClr val="dk2"/>
                </a:solidFill>
              </a:defRPr>
            </a:lvl1pPr>
            <a:lvl2pPr lvl="1" algn="r">
              <a:buNone/>
              <a:defRPr sz="5300">
                <a:solidFill>
                  <a:schemeClr val="dk2"/>
                </a:solidFill>
              </a:defRPr>
            </a:lvl2pPr>
            <a:lvl3pPr lvl="2" algn="r">
              <a:buNone/>
              <a:defRPr sz="5300">
                <a:solidFill>
                  <a:schemeClr val="dk2"/>
                </a:solidFill>
              </a:defRPr>
            </a:lvl3pPr>
            <a:lvl4pPr lvl="3" algn="r">
              <a:buNone/>
              <a:defRPr sz="5300">
                <a:solidFill>
                  <a:schemeClr val="dk2"/>
                </a:solidFill>
              </a:defRPr>
            </a:lvl4pPr>
            <a:lvl5pPr lvl="4" algn="r">
              <a:buNone/>
              <a:defRPr sz="5300">
                <a:solidFill>
                  <a:schemeClr val="dk2"/>
                </a:solidFill>
              </a:defRPr>
            </a:lvl5pPr>
            <a:lvl6pPr lvl="5" algn="r">
              <a:buNone/>
              <a:defRPr sz="5300">
                <a:solidFill>
                  <a:schemeClr val="dk2"/>
                </a:solidFill>
              </a:defRPr>
            </a:lvl6pPr>
            <a:lvl7pPr lvl="6" algn="r">
              <a:buNone/>
              <a:defRPr sz="5300">
                <a:solidFill>
                  <a:schemeClr val="dk2"/>
                </a:solidFill>
              </a:defRPr>
            </a:lvl7pPr>
            <a:lvl8pPr lvl="7" algn="r">
              <a:buNone/>
              <a:defRPr sz="5300">
                <a:solidFill>
                  <a:schemeClr val="dk2"/>
                </a:solidFill>
              </a:defRPr>
            </a:lvl8pPr>
            <a:lvl9pPr lvl="8" algn="r">
              <a:buNone/>
              <a:defRPr sz="5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0" y="0"/>
            <a:ext cx="43815000" cy="3766200"/>
          </a:xfrm>
          <a:prstGeom prst="rect">
            <a:avLst/>
          </a:prstGeom>
          <a:solidFill>
            <a:srgbClr val="0070C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1142990" y="685860"/>
            <a:ext cx="30175200" cy="2971800"/>
          </a:xfrm>
          <a:prstGeom prst="rect">
            <a:avLst/>
          </a:prstGeom>
          <a:noFill/>
          <a:ln>
            <a:noFill/>
          </a:ln>
        </p:spPr>
        <p:txBody>
          <a:bodyPr spcFirstLastPara="1" wrap="square" lIns="91425" tIns="45700" rIns="91425" bIns="45700" anchor="b" anchorCtr="0">
            <a:noAutofit/>
          </a:bodyPr>
          <a:lstStyle/>
          <a:p>
            <a:pPr lvl="0">
              <a:lnSpc>
                <a:spcPct val="90000"/>
              </a:lnSpc>
            </a:pPr>
            <a:r>
              <a:rPr lang="en-US" sz="11500" dirty="0">
                <a:solidFill>
                  <a:srgbClr val="FFFFFF"/>
                </a:solidFill>
              </a:rPr>
              <a:t>Adolescent Dysmorphic Disorder Model Research based on Machine Learning </a:t>
            </a:r>
            <a:endParaRPr sz="11500" dirty="0">
              <a:solidFill>
                <a:srgbClr val="FFFFFF"/>
              </a:solidFill>
            </a:endParaRPr>
          </a:p>
        </p:txBody>
      </p:sp>
      <p:sp>
        <p:nvSpPr>
          <p:cNvPr id="58" name="Google Shape;58;p13"/>
          <p:cNvSpPr txBox="1"/>
          <p:nvPr/>
        </p:nvSpPr>
        <p:spPr>
          <a:xfrm>
            <a:off x="1678712" y="16346026"/>
            <a:ext cx="9132900" cy="1178400"/>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Rel</a:t>
            </a:r>
            <a:r>
              <a:rPr lang="en-US" altLang="zh-CN" sz="5400" dirty="0">
                <a:solidFill>
                  <a:srgbClr val="FFFFFF"/>
                </a:solidFill>
              </a:rPr>
              <a:t>at</a:t>
            </a:r>
            <a:r>
              <a:rPr lang="en" sz="5400" dirty="0">
                <a:solidFill>
                  <a:srgbClr val="FFFFFF"/>
                </a:solidFill>
              </a:rPr>
              <a:t>ed</a:t>
            </a:r>
            <a:r>
              <a:rPr lang="zh-CN" altLang="en-US" sz="5400" dirty="0">
                <a:solidFill>
                  <a:srgbClr val="FFFFFF"/>
                </a:solidFill>
              </a:rPr>
              <a:t> </a:t>
            </a:r>
            <a:r>
              <a:rPr lang="en-US" altLang="zh-CN" sz="5400" dirty="0">
                <a:solidFill>
                  <a:srgbClr val="FFFFFF"/>
                </a:solidFill>
              </a:rPr>
              <a:t>works</a:t>
            </a:r>
            <a:endParaRPr sz="5400" dirty="0">
              <a:solidFill>
                <a:srgbClr val="FFFFFF"/>
              </a:solidFill>
            </a:endParaRPr>
          </a:p>
        </p:txBody>
      </p:sp>
      <p:sp>
        <p:nvSpPr>
          <p:cNvPr id="59" name="Google Shape;59;p13"/>
          <p:cNvSpPr txBox="1"/>
          <p:nvPr/>
        </p:nvSpPr>
        <p:spPr>
          <a:xfrm>
            <a:off x="1678712" y="17805237"/>
            <a:ext cx="9132900" cy="13314844"/>
          </a:xfrm>
          <a:prstGeom prst="rect">
            <a:avLst/>
          </a:prstGeom>
          <a:solidFill>
            <a:srgbClr val="E7E7E7"/>
          </a:solidFill>
          <a:ln>
            <a:noFill/>
          </a:ln>
        </p:spPr>
        <p:txBody>
          <a:bodyPr spcFirstLastPara="1" wrap="square" lIns="182875" tIns="182875" rIns="91425" bIns="45700" anchor="t" anchorCtr="0">
            <a:noAutofit/>
          </a:bodyPr>
          <a:lstStyle/>
          <a:p>
            <a:pPr marL="438912" lvl="0" indent="-459232" algn="just">
              <a:spcBef>
                <a:spcPts val="1200"/>
              </a:spcBef>
              <a:buClr>
                <a:schemeClr val="tx1"/>
              </a:buClr>
              <a:buSzPts val="3200"/>
              <a:buFont typeface="Wingdings" panose="05000000000000000000" pitchFamily="2" charset="2"/>
              <a:buChar char="u"/>
            </a:pPr>
            <a:r>
              <a:rPr lang="en-US" sz="3200" dirty="0"/>
              <a:t>Machine Learning (ML) is a subfield of artificial intelligence (AI) that can allow us to help the computer learn from past data or experiences to make predictions with high accuracy and high speed, and it works well for big datasets.</a:t>
            </a:r>
          </a:p>
          <a:p>
            <a:pPr marL="438912" lvl="0" indent="-459232" algn="just">
              <a:spcBef>
                <a:spcPts val="1200"/>
              </a:spcBef>
              <a:buClr>
                <a:srgbClr val="A5A5A5"/>
              </a:buClr>
              <a:buSzPts val="3200"/>
              <a:buFont typeface="Wingdings" panose="05000000000000000000" pitchFamily="2" charset="2"/>
              <a:buChar char="u"/>
            </a:pPr>
            <a:endParaRPr lang="en-US" sz="3200" dirty="0"/>
          </a:p>
          <a:p>
            <a:pPr marL="438912" lvl="0" indent="-459232" algn="just">
              <a:spcBef>
                <a:spcPts val="1200"/>
              </a:spcBef>
              <a:buClr>
                <a:schemeClr val="tx1"/>
              </a:buClr>
              <a:buSzPts val="3200"/>
              <a:buFont typeface="Wingdings" panose="05000000000000000000" pitchFamily="2" charset="2"/>
              <a:buChar char="u"/>
            </a:pPr>
            <a:r>
              <a:rPr lang="en-US" sz="3200" dirty="0"/>
              <a:t>The K-Nearest Neighbor (KNN) algorithm is a kind of effective machine learning algorithm, which is very helpful and effective for both classification and regression problems even though the application for classification prediction is more extensive [1].</a:t>
            </a:r>
          </a:p>
          <a:p>
            <a:pPr marL="438912" lvl="0" indent="-459232" algn="just">
              <a:spcBef>
                <a:spcPts val="1200"/>
              </a:spcBef>
              <a:buClr>
                <a:schemeClr val="tx1"/>
              </a:buClr>
              <a:buSzPts val="3200"/>
              <a:buFont typeface="Wingdings" panose="05000000000000000000" pitchFamily="2" charset="2"/>
              <a:buChar char="u"/>
            </a:pPr>
            <a:endParaRPr lang="en-US" sz="3200" dirty="0"/>
          </a:p>
          <a:p>
            <a:pPr marL="438912" lvl="0" indent="-459232" algn="just">
              <a:spcBef>
                <a:spcPts val="1200"/>
              </a:spcBef>
              <a:buClr>
                <a:schemeClr val="tx1"/>
              </a:buClr>
              <a:buSzPts val="3200"/>
              <a:buFont typeface="Wingdings" panose="05000000000000000000" pitchFamily="2" charset="2"/>
              <a:buChar char="u"/>
            </a:pPr>
            <a:r>
              <a:rPr lang="en-US" sz="3200" dirty="0"/>
              <a:t>The Naïve Bayes (NB) algorithm [2] is also one of the most used practical methods for solving classification problems. NB can work well even though with a small amount of data and can handle multiple classes.</a:t>
            </a:r>
          </a:p>
          <a:p>
            <a:pPr marL="438912" lvl="0" indent="-459232" algn="just">
              <a:spcBef>
                <a:spcPts val="1200"/>
              </a:spcBef>
              <a:buClr>
                <a:schemeClr val="tx1"/>
              </a:buClr>
              <a:buSzPts val="3200"/>
              <a:buFont typeface="Wingdings" panose="05000000000000000000" pitchFamily="2" charset="2"/>
              <a:buChar char="u"/>
            </a:pPr>
            <a:endParaRPr lang="en-US" sz="3200" dirty="0"/>
          </a:p>
          <a:p>
            <a:pPr marL="438912" lvl="0" indent="-459232" algn="just">
              <a:spcBef>
                <a:spcPts val="1200"/>
              </a:spcBef>
              <a:buClr>
                <a:schemeClr val="tx1"/>
              </a:buClr>
              <a:buSzPts val="3200"/>
              <a:buFont typeface="Wingdings" panose="05000000000000000000" pitchFamily="2" charset="2"/>
              <a:buChar char="u"/>
            </a:pPr>
            <a:r>
              <a:rPr lang="en-US" sz="3200" dirty="0"/>
              <a:t>Principal Component Analysis (PCA) is a standard and effective tool for handling modern data analysis [3], in fields ranging from mathematics, physics, chemistry, biology, and neuroscience to computer graphics.</a:t>
            </a:r>
            <a:endParaRPr sz="3200" dirty="0"/>
          </a:p>
        </p:txBody>
      </p:sp>
      <p:sp>
        <p:nvSpPr>
          <p:cNvPr id="60" name="Google Shape;60;p13"/>
          <p:cNvSpPr txBox="1"/>
          <p:nvPr/>
        </p:nvSpPr>
        <p:spPr>
          <a:xfrm>
            <a:off x="1678712" y="5633870"/>
            <a:ext cx="9132900" cy="1122300"/>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Background Research</a:t>
            </a:r>
            <a:endParaRPr sz="5400" dirty="0">
              <a:solidFill>
                <a:srgbClr val="FFFFFF"/>
              </a:solidFill>
            </a:endParaRPr>
          </a:p>
        </p:txBody>
      </p:sp>
      <p:sp>
        <p:nvSpPr>
          <p:cNvPr id="61" name="Google Shape;61;p13"/>
          <p:cNvSpPr txBox="1"/>
          <p:nvPr/>
        </p:nvSpPr>
        <p:spPr>
          <a:xfrm>
            <a:off x="1678712" y="7005831"/>
            <a:ext cx="9132900" cy="8192294"/>
          </a:xfrm>
          <a:prstGeom prst="rect">
            <a:avLst/>
          </a:prstGeom>
          <a:solidFill>
            <a:srgbClr val="E7E7E7"/>
          </a:solidFill>
          <a:ln>
            <a:noFill/>
          </a:ln>
        </p:spPr>
        <p:txBody>
          <a:bodyPr spcFirstLastPara="1" wrap="square" lIns="91425" tIns="182875" rIns="91425" bIns="45700" anchor="t" anchorCtr="0">
            <a:noAutofit/>
          </a:bodyPr>
          <a:lstStyle/>
          <a:p>
            <a:pPr marL="457200" lvl="0" indent="-457200" algn="just">
              <a:buFont typeface="Wingdings" panose="05000000000000000000" pitchFamily="2" charset="2"/>
              <a:buChar char="l"/>
            </a:pPr>
            <a:r>
              <a:rPr lang="en-US" sz="3200" dirty="0"/>
              <a:t>Anxiety hides many personality problems behind it and motivate</a:t>
            </a:r>
            <a:r>
              <a:rPr lang="en-US" altLang="zh-CN" sz="3200" dirty="0"/>
              <a:t>s</a:t>
            </a:r>
            <a:r>
              <a:rPr lang="en-US" sz="3200" dirty="0"/>
              <a:t> individuals to do things that are designed to maintain self-esteem and relieve tension. </a:t>
            </a:r>
          </a:p>
          <a:p>
            <a:pPr marL="457200" lvl="0" indent="-457200" algn="just">
              <a:buFont typeface="Wingdings" panose="05000000000000000000" pitchFamily="2" charset="2"/>
              <a:buChar char="l"/>
            </a:pPr>
            <a:endParaRPr lang="en-US" sz="3200" dirty="0"/>
          </a:p>
          <a:p>
            <a:pPr marL="457200" lvl="0" indent="-457200" algn="just">
              <a:buFont typeface="Wingdings" panose="05000000000000000000" pitchFamily="2" charset="2"/>
              <a:buChar char="l"/>
            </a:pPr>
            <a:r>
              <a:rPr lang="en-US" sz="3200" dirty="0"/>
              <a:t>Dysmorphic disorder refers to an individual's subjective, comprehensive and evaluative anxiety about physical characteristics, and consists of different components such as appearance concern, appearance evaluation, and body shape anxiety.</a:t>
            </a:r>
          </a:p>
          <a:p>
            <a:pPr marL="457200" lvl="0" indent="-457200" algn="just">
              <a:buFont typeface="Wingdings" panose="05000000000000000000" pitchFamily="2" charset="2"/>
              <a:buChar char="l"/>
            </a:pPr>
            <a:endParaRPr lang="en-US" sz="3200" dirty="0"/>
          </a:p>
          <a:p>
            <a:pPr marL="457200" lvl="0" indent="-457200" algn="just">
              <a:buFont typeface="Wingdings" panose="05000000000000000000" pitchFamily="2" charset="2"/>
              <a:buChar char="l"/>
            </a:pPr>
            <a:r>
              <a:rPr lang="en-US" sz="3200" dirty="0"/>
              <a:t>It is imperative to carry out research on the problem of facial anxiety among adolescents and put forward some suggestions and solutions.</a:t>
            </a:r>
            <a:endParaRPr sz="3200" dirty="0">
              <a:solidFill>
                <a:srgbClr val="000000"/>
              </a:solidFill>
            </a:endParaRPr>
          </a:p>
        </p:txBody>
      </p:sp>
      <p:sp>
        <p:nvSpPr>
          <p:cNvPr id="76" name="Google Shape;76;p13"/>
          <p:cNvSpPr txBox="1"/>
          <p:nvPr/>
        </p:nvSpPr>
        <p:spPr>
          <a:xfrm>
            <a:off x="12044231" y="19056120"/>
            <a:ext cx="9091500" cy="1085700"/>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Data description</a:t>
            </a:r>
            <a:endParaRPr sz="5400" dirty="0">
              <a:solidFill>
                <a:srgbClr val="FFFFFF"/>
              </a:solidFill>
            </a:endParaRPr>
          </a:p>
        </p:txBody>
      </p:sp>
      <p:sp>
        <p:nvSpPr>
          <p:cNvPr id="78" name="Google Shape;78;p13"/>
          <p:cNvSpPr txBox="1"/>
          <p:nvPr/>
        </p:nvSpPr>
        <p:spPr>
          <a:xfrm>
            <a:off x="11998124" y="5632177"/>
            <a:ext cx="9091500" cy="1085700"/>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Our solution</a:t>
            </a:r>
            <a:endParaRPr sz="5400" dirty="0">
              <a:solidFill>
                <a:srgbClr val="FFFFFF"/>
              </a:solidFill>
            </a:endParaRPr>
          </a:p>
        </p:txBody>
      </p:sp>
      <p:sp>
        <p:nvSpPr>
          <p:cNvPr id="80" name="Google Shape;80;p13"/>
          <p:cNvSpPr txBox="1"/>
          <p:nvPr/>
        </p:nvSpPr>
        <p:spPr>
          <a:xfrm>
            <a:off x="12079095" y="20368381"/>
            <a:ext cx="9091500" cy="5208240"/>
          </a:xfrm>
          <a:prstGeom prst="rect">
            <a:avLst/>
          </a:prstGeom>
          <a:solidFill>
            <a:srgbClr val="E7E7E7"/>
          </a:solidFill>
          <a:ln>
            <a:noFill/>
          </a:ln>
        </p:spPr>
        <p:txBody>
          <a:bodyPr spcFirstLastPara="1" wrap="square" lIns="91425" tIns="182875" rIns="91425" bIns="45700" anchor="t" anchorCtr="0">
            <a:noAutofit/>
          </a:bodyPr>
          <a:lstStyle/>
          <a:p>
            <a:pPr marL="457200" lvl="0" indent="-457200" algn="just">
              <a:buClrTx/>
              <a:buSzPts val="3200"/>
              <a:buFont typeface="Wingdings" panose="05000000000000000000" pitchFamily="2" charset="2"/>
              <a:buChar char="n"/>
            </a:pPr>
            <a:r>
              <a:rPr lang="en-US" altLang="zh-CN" sz="3200" dirty="0"/>
              <a:t>The survey was conducted among teenagers aged 13 to 20, most of whom were middle school, high school, or college students.</a:t>
            </a:r>
          </a:p>
          <a:p>
            <a:pPr marL="457200" lvl="0" indent="-457200" algn="just">
              <a:buClrTx/>
              <a:buSzPts val="3200"/>
              <a:buFont typeface="Wingdings" panose="05000000000000000000" pitchFamily="2" charset="2"/>
              <a:buChar char="n"/>
            </a:pPr>
            <a:endParaRPr lang="en-US" altLang="zh-CN" sz="3200" dirty="0"/>
          </a:p>
          <a:p>
            <a:pPr marL="457200" lvl="0" indent="-457200" algn="just">
              <a:buClrTx/>
              <a:buSzPts val="3200"/>
              <a:buFont typeface="Wingdings" panose="05000000000000000000" pitchFamily="2" charset="2"/>
              <a:buChar char="n"/>
            </a:pPr>
            <a:r>
              <a:rPr lang="en-US" altLang="zh-CN" sz="3200" dirty="0"/>
              <a:t>To improve the accuracy and universality of the questionnaire results, we spread the questionnaires to 19 provinces in China.  Finally, 249 samples were obtained after preliminary screening out the cases of random filling in their questionnaires. </a:t>
            </a:r>
            <a:endParaRPr sz="3200" dirty="0">
              <a:solidFill>
                <a:srgbClr val="000000"/>
              </a:solidFill>
            </a:endParaRPr>
          </a:p>
        </p:txBody>
      </p:sp>
      <p:sp>
        <p:nvSpPr>
          <p:cNvPr id="81" name="Google Shape;81;p13"/>
          <p:cNvSpPr txBox="1"/>
          <p:nvPr/>
        </p:nvSpPr>
        <p:spPr>
          <a:xfrm>
            <a:off x="22742583" y="5669299"/>
            <a:ext cx="19814578" cy="1048578"/>
          </a:xfrm>
          <a:prstGeom prst="rect">
            <a:avLst/>
          </a:prstGeom>
          <a:solidFill>
            <a:schemeClr val="accent6">
              <a:lumMod val="50000"/>
            </a:schemeClr>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Graphs</a:t>
            </a:r>
            <a:endParaRPr sz="5400" dirty="0">
              <a:solidFill>
                <a:srgbClr val="FFFFFF"/>
              </a:solidFill>
            </a:endParaRPr>
          </a:p>
        </p:txBody>
      </p:sp>
      <p:sp>
        <p:nvSpPr>
          <p:cNvPr id="84" name="Google Shape;84;p13"/>
          <p:cNvSpPr txBox="1"/>
          <p:nvPr/>
        </p:nvSpPr>
        <p:spPr>
          <a:xfrm>
            <a:off x="22767351" y="23811531"/>
            <a:ext cx="9094200" cy="1219201"/>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a:solidFill>
                  <a:srgbClr val="FFFFFF"/>
                </a:solidFill>
              </a:rPr>
              <a:t>Conclusion</a:t>
            </a:r>
            <a:endParaRPr sz="5400">
              <a:solidFill>
                <a:srgbClr val="FFFFFF"/>
              </a:solidFill>
            </a:endParaRPr>
          </a:p>
        </p:txBody>
      </p:sp>
      <p:sp>
        <p:nvSpPr>
          <p:cNvPr id="85" name="Google Shape;85;p13"/>
          <p:cNvSpPr txBox="1"/>
          <p:nvPr/>
        </p:nvSpPr>
        <p:spPr>
          <a:xfrm>
            <a:off x="22787201" y="25063388"/>
            <a:ext cx="9094200" cy="7267183"/>
          </a:xfrm>
          <a:prstGeom prst="rect">
            <a:avLst/>
          </a:prstGeom>
          <a:solidFill>
            <a:srgbClr val="E7E7E7"/>
          </a:solidFill>
          <a:ln>
            <a:noFill/>
          </a:ln>
        </p:spPr>
        <p:txBody>
          <a:bodyPr spcFirstLastPara="1" wrap="square" lIns="91425" tIns="182875" rIns="91425" bIns="45700" anchor="t" anchorCtr="0">
            <a:noAutofit/>
          </a:bodyPr>
          <a:lstStyle/>
          <a:p>
            <a:pPr marL="457200" lvl="0" indent="-457200" algn="just">
              <a:buClrTx/>
              <a:buSzPts val="3200"/>
              <a:buFont typeface="Wingdings" panose="05000000000000000000" pitchFamily="2" charset="2"/>
              <a:buChar char="ü"/>
            </a:pPr>
            <a:r>
              <a:rPr lang="en-US" sz="3200" dirty="0"/>
              <a:t>The best self-evaluation model developed in this project gave the highest accuracy of 76.92% on the testing set. The results showed that all of the original 29 features work well and work together, and they are all prominent for this project. </a:t>
            </a:r>
          </a:p>
          <a:p>
            <a:pPr marL="457200" lvl="0" indent="-457200" algn="just">
              <a:buClrTx/>
              <a:buSzPts val="3200"/>
              <a:buFont typeface="Wingdings" panose="05000000000000000000" pitchFamily="2" charset="2"/>
              <a:buChar char="ü"/>
            </a:pPr>
            <a:endParaRPr lang="en-US" sz="3200" dirty="0"/>
          </a:p>
          <a:p>
            <a:pPr marL="457200" lvl="0" indent="-457200" algn="just">
              <a:buClrTx/>
              <a:buSzPts val="3200"/>
              <a:buFont typeface="Wingdings" panose="05000000000000000000" pitchFamily="2" charset="2"/>
              <a:buChar char="ü"/>
            </a:pPr>
            <a:r>
              <a:rPr lang="en-US" sz="3200" dirty="0"/>
              <a:t>This project may provide reference value to some extent and novel thoughts for the research with a large sample size. In addition, this project will be able to contribute to promoting or driving more relevant research to ensure the healthy growth of young people, especially their mental health.</a:t>
            </a:r>
          </a:p>
          <a:p>
            <a:pPr lvl="0" algn="just">
              <a:buClr>
                <a:srgbClr val="A5A5A5"/>
              </a:buClr>
              <a:buSzPts val="3200"/>
            </a:pPr>
            <a:endParaRPr lang="en-US" altLang="zh-CN" sz="3200" dirty="0">
              <a:solidFill>
                <a:srgbClr val="000000"/>
              </a:solidFill>
            </a:endParaRPr>
          </a:p>
          <a:p>
            <a:pPr lvl="0" algn="just">
              <a:buClr>
                <a:srgbClr val="A5A5A5"/>
              </a:buClr>
              <a:buSzPts val="3200"/>
            </a:pPr>
            <a:endParaRPr sz="3200" dirty="0">
              <a:solidFill>
                <a:srgbClr val="000000"/>
              </a:solidFill>
            </a:endParaRPr>
          </a:p>
        </p:txBody>
      </p:sp>
      <p:sp>
        <p:nvSpPr>
          <p:cNvPr id="90" name="Google Shape;90;p13"/>
          <p:cNvSpPr txBox="1"/>
          <p:nvPr/>
        </p:nvSpPr>
        <p:spPr>
          <a:xfrm>
            <a:off x="22801577" y="17217382"/>
            <a:ext cx="19755584" cy="1122300"/>
          </a:xfrm>
          <a:prstGeom prst="rect">
            <a:avLst/>
          </a:prstGeom>
          <a:solidFill>
            <a:schemeClr val="accent6">
              <a:lumMod val="50000"/>
            </a:schemeClr>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Results</a:t>
            </a:r>
            <a:endParaRPr sz="5400" dirty="0">
              <a:solidFill>
                <a:srgbClr val="FFFFFF"/>
              </a:solidFill>
            </a:endParaRPr>
          </a:p>
        </p:txBody>
      </p:sp>
      <p:sp>
        <p:nvSpPr>
          <p:cNvPr id="92" name="Google Shape;92;p13"/>
          <p:cNvSpPr txBox="1"/>
          <p:nvPr/>
        </p:nvSpPr>
        <p:spPr>
          <a:xfrm>
            <a:off x="11956724" y="26102646"/>
            <a:ext cx="9132900" cy="1122300"/>
          </a:xfrm>
          <a:prstGeom prst="rect">
            <a:avLst/>
          </a:prstGeom>
          <a:solidFill>
            <a:srgbClr val="0070C0"/>
          </a:solidFill>
          <a:ln>
            <a:noFill/>
          </a:ln>
        </p:spPr>
        <p:txBody>
          <a:bodyPr spcFirstLastPara="1" wrap="square" lIns="365750" tIns="45700" rIns="91425" bIns="45700" anchor="ctr" anchorCtr="0">
            <a:noAutofit/>
          </a:bodyPr>
          <a:lstStyle/>
          <a:p>
            <a:pPr lvl="0" algn="ctr"/>
            <a:r>
              <a:rPr lang="en-US" sz="5400" dirty="0">
                <a:solidFill>
                  <a:srgbClr val="FFFFFF"/>
                </a:solidFill>
              </a:rPr>
              <a:t>Characteristics of data</a:t>
            </a:r>
            <a:endParaRPr sz="5400" dirty="0">
              <a:solidFill>
                <a:srgbClr val="FFFFFF"/>
              </a:solidFill>
            </a:endParaRPr>
          </a:p>
        </p:txBody>
      </p:sp>
      <p:sp>
        <p:nvSpPr>
          <p:cNvPr id="97" name="Google Shape;97;p13"/>
          <p:cNvSpPr txBox="1"/>
          <p:nvPr/>
        </p:nvSpPr>
        <p:spPr>
          <a:xfrm>
            <a:off x="12056265" y="6990173"/>
            <a:ext cx="9132900" cy="11484457"/>
          </a:xfrm>
          <a:prstGeom prst="rect">
            <a:avLst/>
          </a:prstGeom>
          <a:solidFill>
            <a:srgbClr val="E7E7E7"/>
          </a:solidFill>
          <a:ln>
            <a:noFill/>
          </a:ln>
        </p:spPr>
        <p:txBody>
          <a:bodyPr spcFirstLastPara="1" wrap="square" lIns="182875" tIns="182875" rIns="91425" bIns="45700" anchor="t" anchorCtr="0">
            <a:noAutofit/>
          </a:bodyPr>
          <a:lstStyle/>
          <a:p>
            <a:pPr marL="514350" lvl="0" indent="-514350" algn="just">
              <a:spcBef>
                <a:spcPts val="1200"/>
              </a:spcBef>
              <a:buClr>
                <a:schemeClr val="tx1"/>
              </a:buClr>
              <a:buSzPct val="110000"/>
              <a:buFont typeface="+mj-lt"/>
              <a:buAutoNum type="arabicPeriod"/>
            </a:pPr>
            <a:r>
              <a:rPr lang="en-US" altLang="zh-CN" sz="3200" dirty="0"/>
              <a:t>We collected the most comprehensive dataset of the self-assessment of the adolescent image by filling in a questionnaire, which covers a wide range of facial indicators that adolescents pay more attention to.</a:t>
            </a:r>
          </a:p>
          <a:p>
            <a:pPr marL="514350" lvl="0" indent="-514350" algn="just">
              <a:spcBef>
                <a:spcPts val="1200"/>
              </a:spcBef>
              <a:buClr>
                <a:schemeClr val="tx1"/>
              </a:buClr>
              <a:buSzPct val="110000"/>
              <a:buFont typeface="+mj-lt"/>
              <a:buAutoNum type="arabicPeriod"/>
            </a:pPr>
            <a:endParaRPr lang="en-US" altLang="zh-CN" sz="3200" dirty="0"/>
          </a:p>
          <a:p>
            <a:pPr marL="514350" lvl="0" indent="-514350" algn="just">
              <a:spcBef>
                <a:spcPts val="1200"/>
              </a:spcBef>
              <a:buClr>
                <a:schemeClr val="tx1"/>
              </a:buClr>
              <a:buSzPct val="110000"/>
              <a:buFont typeface="+mj-lt"/>
              <a:buAutoNum type="arabicPeriod"/>
            </a:pPr>
            <a:r>
              <a:rPr lang="en-US" sz="3200" dirty="0"/>
              <a:t>For the above dataset, different dysmorphic disorder assessment algorithms based on multiple machine learning strategies have been constructed on this dataset</a:t>
            </a:r>
            <a:r>
              <a:rPr lang="en-US" altLang="zh-CN" sz="3200" dirty="0"/>
              <a:t>.</a:t>
            </a:r>
          </a:p>
          <a:p>
            <a:pPr marL="514350" lvl="0" indent="-514350" algn="just">
              <a:spcBef>
                <a:spcPts val="1200"/>
              </a:spcBef>
              <a:buClr>
                <a:schemeClr val="tx1"/>
              </a:buClr>
              <a:buSzPct val="110000"/>
              <a:buFont typeface="+mj-lt"/>
              <a:buAutoNum type="arabicPeriod"/>
            </a:pPr>
            <a:endParaRPr lang="en-US" altLang="zh-CN" sz="3200" dirty="0"/>
          </a:p>
          <a:p>
            <a:pPr marL="514350" lvl="0" indent="-514350" algn="just">
              <a:spcBef>
                <a:spcPts val="1200"/>
              </a:spcBef>
              <a:buClr>
                <a:schemeClr val="tx1"/>
              </a:buClr>
              <a:buSzPct val="110000"/>
              <a:buFont typeface="+mj-lt"/>
              <a:buAutoNum type="arabicPeriod"/>
            </a:pPr>
            <a:r>
              <a:rPr lang="en-US" sz="3200" dirty="0"/>
              <a:t> ML models have been developed to evaluate the degree of adolescent dysmorphic disorder, including KNN and NB models with the utilization of PCA. </a:t>
            </a:r>
          </a:p>
          <a:p>
            <a:pPr marL="514350" lvl="0" indent="-514350" algn="just">
              <a:spcBef>
                <a:spcPts val="1200"/>
              </a:spcBef>
              <a:buClr>
                <a:schemeClr val="tx1"/>
              </a:buClr>
              <a:buSzPct val="110000"/>
              <a:buFont typeface="+mj-lt"/>
              <a:buAutoNum type="arabicPeriod"/>
            </a:pPr>
            <a:endParaRPr lang="en-US" sz="3200" dirty="0"/>
          </a:p>
          <a:p>
            <a:pPr marL="514350" lvl="0" indent="-514350" algn="just">
              <a:spcBef>
                <a:spcPts val="1200"/>
              </a:spcBef>
              <a:buClr>
                <a:schemeClr val="tx1"/>
              </a:buClr>
              <a:buSzPct val="110000"/>
              <a:buFont typeface="+mj-lt"/>
              <a:buAutoNum type="arabicPeriod"/>
            </a:pPr>
            <a:r>
              <a:rPr lang="en-US" sz="3200" dirty="0"/>
              <a:t>The trend of dysmorphic disorder among contemporary Chinese adolescents has been predicted by using the ordinary least squares linear regression. </a:t>
            </a:r>
            <a:endParaRPr sz="3200" dirty="0">
              <a:solidFill>
                <a:srgbClr val="000000"/>
              </a:solidFill>
            </a:endParaRPr>
          </a:p>
        </p:txBody>
      </p:sp>
      <p:sp>
        <p:nvSpPr>
          <p:cNvPr id="98" name="Google Shape;98;p13"/>
          <p:cNvSpPr txBox="1"/>
          <p:nvPr/>
        </p:nvSpPr>
        <p:spPr>
          <a:xfrm rot="10800000" flipH="1">
            <a:off x="0" y="3733889"/>
            <a:ext cx="43891200" cy="1206300"/>
          </a:xfrm>
          <a:prstGeom prst="rect">
            <a:avLst/>
          </a:prstGeom>
          <a:solidFill>
            <a:schemeClr val="accent6">
              <a:lumMod val="75000"/>
            </a:schemeClr>
          </a:solidFill>
          <a:ln>
            <a:noFill/>
          </a:ln>
        </p:spPr>
        <p:txBody>
          <a:bodyPr spcFirstLastPara="1" wrap="square" lIns="365750" tIns="45700" rIns="91425" bIns="45700" anchor="ctr" anchorCtr="0">
            <a:noAutofit/>
          </a:bodyPr>
          <a:lstStyle/>
          <a:p>
            <a:pPr marL="0" lvl="0" indent="0" algn="l" rtl="0">
              <a:spcBef>
                <a:spcPts val="0"/>
              </a:spcBef>
              <a:spcAft>
                <a:spcPts val="0"/>
              </a:spcAft>
              <a:buNone/>
            </a:pPr>
            <a:endParaRPr sz="5400">
              <a:solidFill>
                <a:srgbClr val="FFFFFF"/>
              </a:solidFill>
            </a:endParaRPr>
          </a:p>
        </p:txBody>
      </p:sp>
      <p:sp>
        <p:nvSpPr>
          <p:cNvPr id="100" name="Google Shape;86;p13">
            <a:extLst>
              <a:ext uri="{FF2B5EF4-FFF2-40B4-BE49-F238E27FC236}">
                <a16:creationId xmlns:a16="http://schemas.microsoft.com/office/drawing/2014/main" id="{0C89565E-EA4C-7C41-9D7E-DDA2969D3A76}"/>
              </a:ext>
            </a:extLst>
          </p:cNvPr>
          <p:cNvSpPr txBox="1"/>
          <p:nvPr/>
        </p:nvSpPr>
        <p:spPr>
          <a:xfrm>
            <a:off x="33144904" y="23844188"/>
            <a:ext cx="9412257" cy="1219200"/>
          </a:xfrm>
          <a:prstGeom prst="rect">
            <a:avLst/>
          </a:prstGeom>
          <a:solidFill>
            <a:srgbClr val="0070C0"/>
          </a:solidFill>
          <a:ln>
            <a:noFill/>
          </a:ln>
        </p:spPr>
        <p:txBody>
          <a:bodyPr spcFirstLastPara="1" wrap="square" lIns="365750" tIns="45700" rIns="91425" bIns="45700" anchor="ctr" anchorCtr="0">
            <a:noAutofit/>
          </a:bodyPr>
          <a:lstStyle/>
          <a:p>
            <a:pPr marL="0" lvl="0" indent="0" algn="ctr" rtl="0">
              <a:spcBef>
                <a:spcPts val="0"/>
              </a:spcBef>
              <a:spcAft>
                <a:spcPts val="0"/>
              </a:spcAft>
              <a:buNone/>
            </a:pPr>
            <a:r>
              <a:rPr lang="en" sz="5400" dirty="0">
                <a:solidFill>
                  <a:srgbClr val="FFFFFF"/>
                </a:solidFill>
              </a:rPr>
              <a:t>Works Cited</a:t>
            </a:r>
            <a:endParaRPr sz="5400" dirty="0">
              <a:solidFill>
                <a:srgbClr val="FFFFFF"/>
              </a:solidFill>
            </a:endParaRPr>
          </a:p>
        </p:txBody>
      </p:sp>
      <p:sp>
        <p:nvSpPr>
          <p:cNvPr id="101" name="Google Shape;87;p13">
            <a:extLst>
              <a:ext uri="{FF2B5EF4-FFF2-40B4-BE49-F238E27FC236}">
                <a16:creationId xmlns:a16="http://schemas.microsoft.com/office/drawing/2014/main" id="{3156C22E-8C47-6349-B9C7-E1E14054D058}"/>
              </a:ext>
            </a:extLst>
          </p:cNvPr>
          <p:cNvSpPr txBox="1"/>
          <p:nvPr/>
        </p:nvSpPr>
        <p:spPr>
          <a:xfrm>
            <a:off x="33144904" y="25215465"/>
            <a:ext cx="9412257" cy="7115106"/>
          </a:xfrm>
          <a:prstGeom prst="rect">
            <a:avLst/>
          </a:prstGeom>
          <a:solidFill>
            <a:srgbClr val="E7E7E7"/>
          </a:solidFill>
          <a:ln>
            <a:noFill/>
          </a:ln>
        </p:spPr>
        <p:txBody>
          <a:bodyPr spcFirstLastPara="1" wrap="square" lIns="182875" tIns="182875" rIns="91425" bIns="45700" anchor="t" anchorCtr="0">
            <a:noAutofit/>
          </a:bodyPr>
          <a:lstStyle/>
          <a:p>
            <a:pPr lvl="0" algn="just"/>
            <a:r>
              <a:rPr lang="en-US" sz="3200" dirty="0"/>
              <a:t>[</a:t>
            </a:r>
            <a:r>
              <a:rPr lang="en-US" altLang="zh-CN" sz="3200" dirty="0"/>
              <a:t>1</a:t>
            </a:r>
            <a:r>
              <a:rPr lang="en-US" sz="3200" dirty="0"/>
              <a:t>] Taunk, K., De, S., Verma, S., &amp; Swetapadma, A. (2019). A brief review of nearest neighbor algorithm for learning and classification. 2019 International Conference on Intelligent Computing and Control Systems (ICCS) (pp. 1255-1260).</a:t>
            </a:r>
          </a:p>
          <a:p>
            <a:pPr lvl="0" algn="just"/>
            <a:endParaRPr lang="en-US" sz="3200" dirty="0"/>
          </a:p>
          <a:p>
            <a:pPr lvl="0" algn="just"/>
            <a:r>
              <a:rPr lang="en-US" sz="3200" dirty="0"/>
              <a:t>[</a:t>
            </a:r>
            <a:r>
              <a:rPr lang="en-US" altLang="zh-CN" sz="3200" dirty="0"/>
              <a:t>2</a:t>
            </a:r>
            <a:r>
              <a:rPr lang="en-US" sz="3200" dirty="0"/>
              <a:t>] Karthika, S., &amp; Sairam, N. (2015). A Naïve Bayesian classifier for educational qualification. Indian Journal of Science and Technology, 8(16), 1-5. </a:t>
            </a:r>
          </a:p>
          <a:p>
            <a:pPr lvl="0" algn="just"/>
            <a:endParaRPr lang="en-US" sz="3200" dirty="0"/>
          </a:p>
          <a:p>
            <a:pPr lvl="0" algn="just"/>
            <a:r>
              <a:rPr lang="en-US" sz="3200" dirty="0"/>
              <a:t>[</a:t>
            </a:r>
            <a:r>
              <a:rPr lang="en-US" altLang="zh-CN" sz="3200" dirty="0"/>
              <a:t>3</a:t>
            </a:r>
            <a:r>
              <a:rPr lang="en-US" sz="3200" dirty="0"/>
              <a:t>] Shlens, J. (2014). A tutorial on principal component analysis. arXiv</a:t>
            </a:r>
            <a:r>
              <a:rPr lang="en-US" altLang="zh-CN" sz="3200" dirty="0"/>
              <a:t>.</a:t>
            </a:r>
          </a:p>
        </p:txBody>
      </p:sp>
      <p:pic>
        <p:nvPicPr>
          <p:cNvPr id="4" name="图片 3">
            <a:extLst>
              <a:ext uri="{FF2B5EF4-FFF2-40B4-BE49-F238E27FC236}">
                <a16:creationId xmlns:a16="http://schemas.microsoft.com/office/drawing/2014/main" id="{035092D6-F325-473A-8BAB-A4476312D4DD}"/>
              </a:ext>
            </a:extLst>
          </p:cNvPr>
          <p:cNvPicPr>
            <a:picLocks noChangeAspect="1"/>
          </p:cNvPicPr>
          <p:nvPr/>
        </p:nvPicPr>
        <p:blipFill>
          <a:blip r:embed="rId3"/>
          <a:stretch>
            <a:fillRect/>
          </a:stretch>
        </p:blipFill>
        <p:spPr>
          <a:xfrm>
            <a:off x="36164520" y="-12906"/>
            <a:ext cx="7650480" cy="3779106"/>
          </a:xfrm>
          <a:prstGeom prst="rect">
            <a:avLst/>
          </a:prstGeom>
        </p:spPr>
      </p:pic>
      <p:pic>
        <p:nvPicPr>
          <p:cNvPr id="2" name="图片 1">
            <a:extLst>
              <a:ext uri="{FF2B5EF4-FFF2-40B4-BE49-F238E27FC236}">
                <a16:creationId xmlns:a16="http://schemas.microsoft.com/office/drawing/2014/main" id="{2AD40272-E639-4AA1-B95F-7EA5B8228C52}"/>
              </a:ext>
            </a:extLst>
          </p:cNvPr>
          <p:cNvPicPr>
            <a:picLocks noChangeAspect="1"/>
          </p:cNvPicPr>
          <p:nvPr/>
        </p:nvPicPr>
        <p:blipFill>
          <a:blip r:embed="rId4"/>
          <a:stretch>
            <a:fillRect/>
          </a:stretch>
        </p:blipFill>
        <p:spPr>
          <a:xfrm>
            <a:off x="11956724" y="27470371"/>
            <a:ext cx="9094200" cy="5256577"/>
          </a:xfrm>
          <a:prstGeom prst="rect">
            <a:avLst/>
          </a:prstGeom>
        </p:spPr>
      </p:pic>
      <p:pic>
        <p:nvPicPr>
          <p:cNvPr id="9" name="图片 8">
            <a:extLst>
              <a:ext uri="{FF2B5EF4-FFF2-40B4-BE49-F238E27FC236}">
                <a16:creationId xmlns:a16="http://schemas.microsoft.com/office/drawing/2014/main" id="{EFB68AB1-FE2D-4881-A48D-0B659297000D}"/>
              </a:ext>
            </a:extLst>
          </p:cNvPr>
          <p:cNvPicPr>
            <a:picLocks noChangeAspect="1"/>
          </p:cNvPicPr>
          <p:nvPr/>
        </p:nvPicPr>
        <p:blipFill>
          <a:blip r:embed="rId5"/>
          <a:stretch>
            <a:fillRect/>
          </a:stretch>
        </p:blipFill>
        <p:spPr>
          <a:xfrm>
            <a:off x="24095654" y="6976651"/>
            <a:ext cx="5430249" cy="5286718"/>
          </a:xfrm>
          <a:prstGeom prst="rect">
            <a:avLst/>
          </a:prstGeom>
        </p:spPr>
      </p:pic>
      <p:pic>
        <p:nvPicPr>
          <p:cNvPr id="10" name="图片 9">
            <a:extLst>
              <a:ext uri="{FF2B5EF4-FFF2-40B4-BE49-F238E27FC236}">
                <a16:creationId xmlns:a16="http://schemas.microsoft.com/office/drawing/2014/main" id="{FFC4CCF6-5236-43F8-853C-166B7A9AA020}"/>
              </a:ext>
            </a:extLst>
          </p:cNvPr>
          <p:cNvPicPr>
            <a:picLocks noChangeAspect="1"/>
          </p:cNvPicPr>
          <p:nvPr/>
        </p:nvPicPr>
        <p:blipFill>
          <a:blip r:embed="rId6"/>
          <a:stretch>
            <a:fillRect/>
          </a:stretch>
        </p:blipFill>
        <p:spPr>
          <a:xfrm>
            <a:off x="30734271" y="6974879"/>
            <a:ext cx="5430249" cy="5333280"/>
          </a:xfrm>
          <a:prstGeom prst="rect">
            <a:avLst/>
          </a:prstGeom>
        </p:spPr>
      </p:pic>
      <p:pic>
        <p:nvPicPr>
          <p:cNvPr id="11" name="图片 10">
            <a:extLst>
              <a:ext uri="{FF2B5EF4-FFF2-40B4-BE49-F238E27FC236}">
                <a16:creationId xmlns:a16="http://schemas.microsoft.com/office/drawing/2014/main" id="{0B511E55-C2B9-40FB-8A80-EBE41D4C6A5F}"/>
              </a:ext>
            </a:extLst>
          </p:cNvPr>
          <p:cNvPicPr>
            <a:picLocks noChangeAspect="1"/>
          </p:cNvPicPr>
          <p:nvPr/>
        </p:nvPicPr>
        <p:blipFill>
          <a:blip r:embed="rId7"/>
          <a:stretch>
            <a:fillRect/>
          </a:stretch>
        </p:blipFill>
        <p:spPr>
          <a:xfrm>
            <a:off x="24095654" y="12673723"/>
            <a:ext cx="6793411" cy="4116909"/>
          </a:xfrm>
          <a:prstGeom prst="rect">
            <a:avLst/>
          </a:prstGeom>
        </p:spPr>
      </p:pic>
      <p:pic>
        <p:nvPicPr>
          <p:cNvPr id="12" name="图片 11">
            <a:extLst>
              <a:ext uri="{FF2B5EF4-FFF2-40B4-BE49-F238E27FC236}">
                <a16:creationId xmlns:a16="http://schemas.microsoft.com/office/drawing/2014/main" id="{2AAFD5DB-52E1-4DD4-B96F-32EE43AA27B1}"/>
              </a:ext>
            </a:extLst>
          </p:cNvPr>
          <p:cNvPicPr>
            <a:picLocks noChangeAspect="1"/>
          </p:cNvPicPr>
          <p:nvPr/>
        </p:nvPicPr>
        <p:blipFill>
          <a:blip r:embed="rId8"/>
          <a:stretch>
            <a:fillRect/>
          </a:stretch>
        </p:blipFill>
        <p:spPr>
          <a:xfrm>
            <a:off x="37364654" y="12205047"/>
            <a:ext cx="4933950" cy="4819650"/>
          </a:xfrm>
          <a:prstGeom prst="rect">
            <a:avLst/>
          </a:prstGeom>
        </p:spPr>
      </p:pic>
      <p:pic>
        <p:nvPicPr>
          <p:cNvPr id="13" name="图片 12">
            <a:extLst>
              <a:ext uri="{FF2B5EF4-FFF2-40B4-BE49-F238E27FC236}">
                <a16:creationId xmlns:a16="http://schemas.microsoft.com/office/drawing/2014/main" id="{EB667A28-E41C-4345-97FE-26DEAAF66C89}"/>
              </a:ext>
            </a:extLst>
          </p:cNvPr>
          <p:cNvPicPr>
            <a:picLocks noChangeAspect="1"/>
          </p:cNvPicPr>
          <p:nvPr/>
        </p:nvPicPr>
        <p:blipFill>
          <a:blip r:embed="rId9"/>
          <a:stretch>
            <a:fillRect/>
          </a:stretch>
        </p:blipFill>
        <p:spPr>
          <a:xfrm>
            <a:off x="36497253" y="6995342"/>
            <a:ext cx="6449068" cy="5503723"/>
          </a:xfrm>
          <a:prstGeom prst="rect">
            <a:avLst/>
          </a:prstGeom>
        </p:spPr>
      </p:pic>
      <p:pic>
        <p:nvPicPr>
          <p:cNvPr id="14" name="图片 13">
            <a:extLst>
              <a:ext uri="{FF2B5EF4-FFF2-40B4-BE49-F238E27FC236}">
                <a16:creationId xmlns:a16="http://schemas.microsoft.com/office/drawing/2014/main" id="{FC257444-857B-4D81-9067-2BF079286D4C}"/>
              </a:ext>
            </a:extLst>
          </p:cNvPr>
          <p:cNvPicPr>
            <a:picLocks noChangeAspect="1"/>
          </p:cNvPicPr>
          <p:nvPr/>
        </p:nvPicPr>
        <p:blipFill>
          <a:blip r:embed="rId10"/>
          <a:stretch>
            <a:fillRect/>
          </a:stretch>
        </p:blipFill>
        <p:spPr>
          <a:xfrm>
            <a:off x="30695902" y="12379083"/>
            <a:ext cx="5801351" cy="4696998"/>
          </a:xfrm>
          <a:prstGeom prst="rect">
            <a:avLst/>
          </a:prstGeom>
        </p:spPr>
      </p:pic>
      <p:pic>
        <p:nvPicPr>
          <p:cNvPr id="15" name="图片 14">
            <a:extLst>
              <a:ext uri="{FF2B5EF4-FFF2-40B4-BE49-F238E27FC236}">
                <a16:creationId xmlns:a16="http://schemas.microsoft.com/office/drawing/2014/main" id="{B854E465-D0AB-42B2-B9C1-DF003FB6AA0E}"/>
              </a:ext>
            </a:extLst>
          </p:cNvPr>
          <p:cNvPicPr>
            <a:picLocks noChangeAspect="1"/>
          </p:cNvPicPr>
          <p:nvPr/>
        </p:nvPicPr>
        <p:blipFill>
          <a:blip r:embed="rId11"/>
          <a:stretch>
            <a:fillRect/>
          </a:stretch>
        </p:blipFill>
        <p:spPr>
          <a:xfrm>
            <a:off x="32710618" y="18397847"/>
            <a:ext cx="9846543" cy="2386125"/>
          </a:xfrm>
          <a:prstGeom prst="rect">
            <a:avLst/>
          </a:prstGeom>
        </p:spPr>
      </p:pic>
      <p:pic>
        <p:nvPicPr>
          <p:cNvPr id="16" name="图片 15">
            <a:extLst>
              <a:ext uri="{FF2B5EF4-FFF2-40B4-BE49-F238E27FC236}">
                <a16:creationId xmlns:a16="http://schemas.microsoft.com/office/drawing/2014/main" id="{32895AAE-ABA8-4E9E-BA82-2987013393F4}"/>
              </a:ext>
            </a:extLst>
          </p:cNvPr>
          <p:cNvPicPr>
            <a:picLocks noChangeAspect="1"/>
          </p:cNvPicPr>
          <p:nvPr/>
        </p:nvPicPr>
        <p:blipFill>
          <a:blip r:embed="rId12"/>
          <a:stretch>
            <a:fillRect/>
          </a:stretch>
        </p:blipFill>
        <p:spPr>
          <a:xfrm>
            <a:off x="22801577" y="18474630"/>
            <a:ext cx="9577068" cy="5091046"/>
          </a:xfrm>
          <a:prstGeom prst="rect">
            <a:avLst/>
          </a:prstGeom>
        </p:spPr>
      </p:pic>
      <p:pic>
        <p:nvPicPr>
          <p:cNvPr id="17" name="图片 16">
            <a:extLst>
              <a:ext uri="{FF2B5EF4-FFF2-40B4-BE49-F238E27FC236}">
                <a16:creationId xmlns:a16="http://schemas.microsoft.com/office/drawing/2014/main" id="{129C792E-1672-416E-9401-E9B397545CD4}"/>
              </a:ext>
            </a:extLst>
          </p:cNvPr>
          <p:cNvPicPr>
            <a:picLocks noChangeAspect="1"/>
          </p:cNvPicPr>
          <p:nvPr/>
        </p:nvPicPr>
        <p:blipFill>
          <a:blip r:embed="rId13"/>
          <a:stretch>
            <a:fillRect/>
          </a:stretch>
        </p:blipFill>
        <p:spPr>
          <a:xfrm>
            <a:off x="32710617" y="20896908"/>
            <a:ext cx="9846543" cy="266876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TotalTime>
  <Words>645</Words>
  <Application>Microsoft Office PowerPoint</Application>
  <PresentationFormat>自定义</PresentationFormat>
  <Paragraphs>40</Paragraphs>
  <Slides>1</Slides>
  <Notes>1</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Arial</vt:lpstr>
      <vt:lpstr>Wingdings</vt:lpstr>
      <vt:lpstr>Simple Light</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李三思</dc:creator>
  <cp:lastModifiedBy>Sinceli</cp:lastModifiedBy>
  <cp:revision>65</cp:revision>
  <dcterms:modified xsi:type="dcterms:W3CDTF">2023-05-26T07:18:51Z</dcterms:modified>
</cp:coreProperties>
</file>